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81" r:id="rId3"/>
    <p:sldId id="282" r:id="rId4"/>
    <p:sldId id="309" r:id="rId5"/>
    <p:sldId id="283" r:id="rId6"/>
    <p:sldId id="310" r:id="rId7"/>
    <p:sldId id="285" r:id="rId8"/>
    <p:sldId id="284" r:id="rId9"/>
    <p:sldId id="311" r:id="rId10"/>
    <p:sldId id="312" r:id="rId11"/>
    <p:sldId id="289" r:id="rId12"/>
    <p:sldId id="313" r:id="rId13"/>
    <p:sldId id="290" r:id="rId14"/>
    <p:sldId id="314" r:id="rId15"/>
    <p:sldId id="315" r:id="rId16"/>
    <p:sldId id="305" r:id="rId17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7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07" autoAdjust="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76FFA5-A1FA-4A39-8344-EC55C29D86AA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26BF72C-EC00-4A94-9E33-A90D118C4BE0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Background</a:t>
          </a:r>
        </a:p>
      </dgm:t>
    </dgm:pt>
    <dgm:pt modelId="{71DDD362-FFC4-4547-A0C2-03D98A911BC3}" type="parTrans" cxnId="{1D7193D9-3BEE-48BF-98A8-A48D8CD9B488}">
      <dgm:prSet/>
      <dgm:spPr/>
      <dgm:t>
        <a:bodyPr/>
        <a:lstStyle/>
        <a:p>
          <a:endParaRPr lang="en-US"/>
        </a:p>
      </dgm:t>
    </dgm:pt>
    <dgm:pt modelId="{B818B30D-AB42-4E6B-B465-FE408292EE10}" type="sibTrans" cxnId="{1D7193D9-3BEE-48BF-98A8-A48D8CD9B488}">
      <dgm:prSet/>
      <dgm:spPr/>
      <dgm:t>
        <a:bodyPr/>
        <a:lstStyle/>
        <a:p>
          <a:endParaRPr lang="en-US"/>
        </a:p>
      </dgm:t>
    </dgm:pt>
    <dgm:pt modelId="{C5EC6EB1-FF6B-455E-8EB6-A98FD85D6462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Definition</a:t>
          </a:r>
        </a:p>
      </dgm:t>
    </dgm:pt>
    <dgm:pt modelId="{4A77A513-8590-4EA2-BB8E-666300803892}" type="parTrans" cxnId="{E9987E7E-091E-43AD-9992-BCEA22DCB604}">
      <dgm:prSet/>
      <dgm:spPr/>
      <dgm:t>
        <a:bodyPr/>
        <a:lstStyle/>
        <a:p>
          <a:endParaRPr lang="en-US"/>
        </a:p>
      </dgm:t>
    </dgm:pt>
    <dgm:pt modelId="{BED4AF76-A67B-4BD6-9903-14994B51164E}" type="sibTrans" cxnId="{E9987E7E-091E-43AD-9992-BCEA22DCB604}">
      <dgm:prSet/>
      <dgm:spPr/>
      <dgm:t>
        <a:bodyPr/>
        <a:lstStyle/>
        <a:p>
          <a:endParaRPr lang="en-US"/>
        </a:p>
      </dgm:t>
    </dgm:pt>
    <dgm:pt modelId="{5DABC30C-8A61-4BE2-8D9B-2456A7F5D59F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Purpose</a:t>
          </a:r>
        </a:p>
      </dgm:t>
    </dgm:pt>
    <dgm:pt modelId="{9649ECAE-DA04-43F5-BCE4-68637A8351B0}" type="parTrans" cxnId="{983D24FD-0B97-4FBC-8C43-0C1DE011070F}">
      <dgm:prSet/>
      <dgm:spPr/>
      <dgm:t>
        <a:bodyPr/>
        <a:lstStyle/>
        <a:p>
          <a:endParaRPr lang="en-US"/>
        </a:p>
      </dgm:t>
    </dgm:pt>
    <dgm:pt modelId="{62BE6E97-CA88-484C-AB1C-AD403669D146}" type="sibTrans" cxnId="{983D24FD-0B97-4FBC-8C43-0C1DE011070F}">
      <dgm:prSet/>
      <dgm:spPr/>
      <dgm:t>
        <a:bodyPr/>
        <a:lstStyle/>
        <a:p>
          <a:endParaRPr lang="en-US"/>
        </a:p>
      </dgm:t>
    </dgm:pt>
    <dgm:pt modelId="{A29B2F33-8C18-484D-84CA-464578E8F10D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Scope</a:t>
          </a:r>
        </a:p>
      </dgm:t>
    </dgm:pt>
    <dgm:pt modelId="{C44C2825-2DCF-4575-9759-67FA6F935D80}" type="parTrans" cxnId="{03484370-4B9E-4B28-807A-921DA91A91DB}">
      <dgm:prSet/>
      <dgm:spPr/>
      <dgm:t>
        <a:bodyPr/>
        <a:lstStyle/>
        <a:p>
          <a:endParaRPr lang="en-US"/>
        </a:p>
      </dgm:t>
    </dgm:pt>
    <dgm:pt modelId="{4C1AA462-15A0-4308-B49A-8CDC0356D480}" type="sibTrans" cxnId="{03484370-4B9E-4B28-807A-921DA91A91DB}">
      <dgm:prSet/>
      <dgm:spPr/>
      <dgm:t>
        <a:bodyPr/>
        <a:lstStyle/>
        <a:p>
          <a:endParaRPr lang="en-US"/>
        </a:p>
      </dgm:t>
    </dgm:pt>
    <dgm:pt modelId="{5A1B8C37-43EB-4E7D-B66C-3CF398CD90F2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Objectives</a:t>
          </a:r>
        </a:p>
      </dgm:t>
    </dgm:pt>
    <dgm:pt modelId="{D978266A-BC62-4864-8CE3-10C6080AC3E6}" type="parTrans" cxnId="{823FAC35-B6DF-4AAF-9A9B-2320271A6110}">
      <dgm:prSet/>
      <dgm:spPr/>
      <dgm:t>
        <a:bodyPr/>
        <a:lstStyle/>
        <a:p>
          <a:endParaRPr lang="en-US"/>
        </a:p>
      </dgm:t>
    </dgm:pt>
    <dgm:pt modelId="{909ACAB1-6EF5-4A8D-A8CD-B1BB42769474}" type="sibTrans" cxnId="{823FAC35-B6DF-4AAF-9A9B-2320271A6110}">
      <dgm:prSet/>
      <dgm:spPr/>
      <dgm:t>
        <a:bodyPr/>
        <a:lstStyle/>
        <a:p>
          <a:endParaRPr lang="en-US"/>
        </a:p>
      </dgm:t>
    </dgm:pt>
    <dgm:pt modelId="{43963774-E08C-42CF-A64D-214B7D1EEDA4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Overview of a regulatory system for medical products</a:t>
          </a:r>
        </a:p>
      </dgm:t>
    </dgm:pt>
    <dgm:pt modelId="{C85F5423-791F-4871-921E-B62D1C5C84C3}" type="parTrans" cxnId="{72F33CE2-5599-4699-9CF7-8F7741A329DD}">
      <dgm:prSet/>
      <dgm:spPr/>
      <dgm:t>
        <a:bodyPr/>
        <a:lstStyle/>
        <a:p>
          <a:endParaRPr lang="en-US"/>
        </a:p>
      </dgm:t>
    </dgm:pt>
    <dgm:pt modelId="{4E1C9AD3-C672-4821-9A8E-356C2546FC2B}" type="sibTrans" cxnId="{72F33CE2-5599-4699-9CF7-8F7741A329DD}">
      <dgm:prSet/>
      <dgm:spPr/>
      <dgm:t>
        <a:bodyPr/>
        <a:lstStyle/>
        <a:p>
          <a:endParaRPr lang="en-US"/>
        </a:p>
      </dgm:t>
    </dgm:pt>
    <dgm:pt modelId="{AC97946F-F461-4A5B-BBE2-42CF5877CDC8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Principles of good regulatory practices</a:t>
          </a:r>
        </a:p>
      </dgm:t>
    </dgm:pt>
    <dgm:pt modelId="{0DC07590-58AA-47A9-A47B-CDFA53A3840A}" type="parTrans" cxnId="{6C3343C7-CBD9-4A11-8421-102EA3EA67FF}">
      <dgm:prSet/>
      <dgm:spPr/>
      <dgm:t>
        <a:bodyPr/>
        <a:lstStyle/>
        <a:p>
          <a:endParaRPr lang="en-US"/>
        </a:p>
      </dgm:t>
    </dgm:pt>
    <dgm:pt modelId="{CD374E99-0978-4794-AD81-97FB3C928DAD}" type="sibTrans" cxnId="{6C3343C7-CBD9-4A11-8421-102EA3EA67FF}">
      <dgm:prSet/>
      <dgm:spPr/>
      <dgm:t>
        <a:bodyPr/>
        <a:lstStyle/>
        <a:p>
          <a:endParaRPr lang="en-US"/>
        </a:p>
      </dgm:t>
    </dgm:pt>
    <dgm:pt modelId="{AE86E772-CA28-4714-AD64-37DD47C69443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Enablers of good regulatory practices</a:t>
          </a:r>
        </a:p>
      </dgm:t>
    </dgm:pt>
    <dgm:pt modelId="{4A9DA06C-ED06-4961-92B2-81435A89B34F}" type="parTrans" cxnId="{2546EDCF-209C-436A-99BA-F5EB23A8418D}">
      <dgm:prSet/>
      <dgm:spPr/>
      <dgm:t>
        <a:bodyPr/>
        <a:lstStyle/>
        <a:p>
          <a:endParaRPr lang="en-US"/>
        </a:p>
      </dgm:t>
    </dgm:pt>
    <dgm:pt modelId="{17D603F8-6482-47B9-88DC-CBD55369DC24}" type="sibTrans" cxnId="{2546EDCF-209C-436A-99BA-F5EB23A8418D}">
      <dgm:prSet/>
      <dgm:spPr/>
      <dgm:t>
        <a:bodyPr/>
        <a:lstStyle/>
        <a:p>
          <a:endParaRPr lang="en-US"/>
        </a:p>
      </dgm:t>
    </dgm:pt>
    <dgm:pt modelId="{7A79EB0B-3F21-4C4F-9E7C-02ED413B536B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Implementing good regulatory practices</a:t>
          </a:r>
        </a:p>
      </dgm:t>
    </dgm:pt>
    <dgm:pt modelId="{DBC0EEF2-DAF2-4358-ACB8-59F45AF5A4AD}" type="parTrans" cxnId="{839882C5-B628-4634-94CE-61613D81E7D1}">
      <dgm:prSet/>
      <dgm:spPr/>
      <dgm:t>
        <a:bodyPr/>
        <a:lstStyle/>
        <a:p>
          <a:endParaRPr lang="en-US"/>
        </a:p>
      </dgm:t>
    </dgm:pt>
    <dgm:pt modelId="{B1A15802-403D-4B89-A118-1363D85F1A88}" type="sibTrans" cxnId="{839882C5-B628-4634-94CE-61613D81E7D1}">
      <dgm:prSet/>
      <dgm:spPr/>
      <dgm:t>
        <a:bodyPr/>
        <a:lstStyle/>
        <a:p>
          <a:endParaRPr lang="en-US"/>
        </a:p>
      </dgm:t>
    </dgm:pt>
    <dgm:pt modelId="{CAE5BA5D-07D1-43F9-A9DC-1EAC3054A7F1}" type="pres">
      <dgm:prSet presAssocID="{5876FFA5-A1FA-4A39-8344-EC55C29D86AA}" presName="linear" presStyleCnt="0">
        <dgm:presLayoutVars>
          <dgm:animLvl val="lvl"/>
          <dgm:resizeHandles val="exact"/>
        </dgm:presLayoutVars>
      </dgm:prSet>
      <dgm:spPr/>
    </dgm:pt>
    <dgm:pt modelId="{702BAB06-EE72-42C1-BE9E-0314ECF4AB53}" type="pres">
      <dgm:prSet presAssocID="{226BF72C-EC00-4A94-9E33-A90D118C4BE0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6842E648-48D2-4A23-8E99-8164C9D603EB}" type="pres">
      <dgm:prSet presAssocID="{B818B30D-AB42-4E6B-B465-FE408292EE10}" presName="spacer" presStyleCnt="0"/>
      <dgm:spPr/>
    </dgm:pt>
    <dgm:pt modelId="{AB81CB0B-C748-43AD-8E76-9CEEC9C1147E}" type="pres">
      <dgm:prSet presAssocID="{C5EC6EB1-FF6B-455E-8EB6-A98FD85D6462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2BAA2D7D-8D4C-4AF5-A88A-EFFD4452A843}" type="pres">
      <dgm:prSet presAssocID="{BED4AF76-A67B-4BD6-9903-14994B51164E}" presName="spacer" presStyleCnt="0"/>
      <dgm:spPr/>
    </dgm:pt>
    <dgm:pt modelId="{02CED418-7476-440D-82D1-4AF378DC46A8}" type="pres">
      <dgm:prSet presAssocID="{5DABC30C-8A61-4BE2-8D9B-2456A7F5D59F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7522E9BA-1A82-4C42-98E2-7085D485CD19}" type="pres">
      <dgm:prSet presAssocID="{62BE6E97-CA88-484C-AB1C-AD403669D146}" presName="spacer" presStyleCnt="0"/>
      <dgm:spPr/>
    </dgm:pt>
    <dgm:pt modelId="{21C50DC7-69B6-4BD6-9401-AA49FE23E1F5}" type="pres">
      <dgm:prSet presAssocID="{A29B2F33-8C18-484D-84CA-464578E8F10D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A1F9DD02-AF6A-4F55-8D97-C74E08925126}" type="pres">
      <dgm:prSet presAssocID="{4C1AA462-15A0-4308-B49A-8CDC0356D480}" presName="spacer" presStyleCnt="0"/>
      <dgm:spPr/>
    </dgm:pt>
    <dgm:pt modelId="{C3A259B2-F86A-40A3-B7BD-07C185CA16DE}" type="pres">
      <dgm:prSet presAssocID="{5A1B8C37-43EB-4E7D-B66C-3CF398CD90F2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DD0BB36F-9170-4B61-B552-74945E185A8E}" type="pres">
      <dgm:prSet presAssocID="{909ACAB1-6EF5-4A8D-A8CD-B1BB42769474}" presName="spacer" presStyleCnt="0"/>
      <dgm:spPr/>
    </dgm:pt>
    <dgm:pt modelId="{6FCE9FC7-492E-42C2-9848-827BF840EBA0}" type="pres">
      <dgm:prSet presAssocID="{43963774-E08C-42CF-A64D-214B7D1EEDA4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2826862F-1737-401A-9E4B-5AC07B5AAE00}" type="pres">
      <dgm:prSet presAssocID="{4E1C9AD3-C672-4821-9A8E-356C2546FC2B}" presName="spacer" presStyleCnt="0"/>
      <dgm:spPr/>
    </dgm:pt>
    <dgm:pt modelId="{2CADC57E-E4C8-4826-8817-6689A5789D74}" type="pres">
      <dgm:prSet presAssocID="{AC97946F-F461-4A5B-BBE2-42CF5877CDC8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34C19187-F704-4985-94A5-3885983E5139}" type="pres">
      <dgm:prSet presAssocID="{CD374E99-0978-4794-AD81-97FB3C928DAD}" presName="spacer" presStyleCnt="0"/>
      <dgm:spPr/>
    </dgm:pt>
    <dgm:pt modelId="{B9634A9B-64B8-4497-AACB-3BDD2764539C}" type="pres">
      <dgm:prSet presAssocID="{AE86E772-CA28-4714-AD64-37DD47C69443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9339FE00-AB7D-4099-8BBC-6D9F97F2F03D}" type="pres">
      <dgm:prSet presAssocID="{17D603F8-6482-47B9-88DC-CBD55369DC24}" presName="spacer" presStyleCnt="0"/>
      <dgm:spPr/>
    </dgm:pt>
    <dgm:pt modelId="{E2D5F14B-01DC-44E0-BE1F-037983E36E29}" type="pres">
      <dgm:prSet presAssocID="{7A79EB0B-3F21-4C4F-9E7C-02ED413B536B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34B65921-189B-4691-83EB-454208AD437E}" type="presOf" srcId="{AC97946F-F461-4A5B-BBE2-42CF5877CDC8}" destId="{2CADC57E-E4C8-4826-8817-6689A5789D74}" srcOrd="0" destOrd="0" presId="urn:microsoft.com/office/officeart/2005/8/layout/vList2"/>
    <dgm:cxn modelId="{CDBA0222-A527-4946-8ED0-135231BA32D2}" type="presOf" srcId="{AE86E772-CA28-4714-AD64-37DD47C69443}" destId="{B9634A9B-64B8-4497-AACB-3BDD2764539C}" srcOrd="0" destOrd="0" presId="urn:microsoft.com/office/officeart/2005/8/layout/vList2"/>
    <dgm:cxn modelId="{5703AB27-8283-41F4-8404-6A7A0FD32AC7}" type="presOf" srcId="{C5EC6EB1-FF6B-455E-8EB6-A98FD85D6462}" destId="{AB81CB0B-C748-43AD-8E76-9CEEC9C1147E}" srcOrd="0" destOrd="0" presId="urn:microsoft.com/office/officeart/2005/8/layout/vList2"/>
    <dgm:cxn modelId="{823FAC35-B6DF-4AAF-9A9B-2320271A6110}" srcId="{5876FFA5-A1FA-4A39-8344-EC55C29D86AA}" destId="{5A1B8C37-43EB-4E7D-B66C-3CF398CD90F2}" srcOrd="4" destOrd="0" parTransId="{D978266A-BC62-4864-8CE3-10C6080AC3E6}" sibTransId="{909ACAB1-6EF5-4A8D-A8CD-B1BB42769474}"/>
    <dgm:cxn modelId="{1792A65B-B33D-493D-B04B-F1C7B0AF4461}" type="presOf" srcId="{226BF72C-EC00-4A94-9E33-A90D118C4BE0}" destId="{702BAB06-EE72-42C1-BE9E-0314ECF4AB53}" srcOrd="0" destOrd="0" presId="urn:microsoft.com/office/officeart/2005/8/layout/vList2"/>
    <dgm:cxn modelId="{BB219465-E74F-4484-8080-B718E0924BC2}" type="presOf" srcId="{5876FFA5-A1FA-4A39-8344-EC55C29D86AA}" destId="{CAE5BA5D-07D1-43F9-A9DC-1EAC3054A7F1}" srcOrd="0" destOrd="0" presId="urn:microsoft.com/office/officeart/2005/8/layout/vList2"/>
    <dgm:cxn modelId="{42F2C866-EA8E-462D-82D7-0CAA51299131}" type="presOf" srcId="{A29B2F33-8C18-484D-84CA-464578E8F10D}" destId="{21C50DC7-69B6-4BD6-9401-AA49FE23E1F5}" srcOrd="0" destOrd="0" presId="urn:microsoft.com/office/officeart/2005/8/layout/vList2"/>
    <dgm:cxn modelId="{03484370-4B9E-4B28-807A-921DA91A91DB}" srcId="{5876FFA5-A1FA-4A39-8344-EC55C29D86AA}" destId="{A29B2F33-8C18-484D-84CA-464578E8F10D}" srcOrd="3" destOrd="0" parTransId="{C44C2825-2DCF-4575-9759-67FA6F935D80}" sibTransId="{4C1AA462-15A0-4308-B49A-8CDC0356D480}"/>
    <dgm:cxn modelId="{E9987E7E-091E-43AD-9992-BCEA22DCB604}" srcId="{5876FFA5-A1FA-4A39-8344-EC55C29D86AA}" destId="{C5EC6EB1-FF6B-455E-8EB6-A98FD85D6462}" srcOrd="1" destOrd="0" parTransId="{4A77A513-8590-4EA2-BB8E-666300803892}" sibTransId="{BED4AF76-A67B-4BD6-9903-14994B51164E}"/>
    <dgm:cxn modelId="{EED58F82-D928-4B30-B063-60F1D7FE7C5E}" type="presOf" srcId="{5A1B8C37-43EB-4E7D-B66C-3CF398CD90F2}" destId="{C3A259B2-F86A-40A3-B7BD-07C185CA16DE}" srcOrd="0" destOrd="0" presId="urn:microsoft.com/office/officeart/2005/8/layout/vList2"/>
    <dgm:cxn modelId="{5D18AA95-CF91-4B38-866B-128C7D326934}" type="presOf" srcId="{43963774-E08C-42CF-A64D-214B7D1EEDA4}" destId="{6FCE9FC7-492E-42C2-9848-827BF840EBA0}" srcOrd="0" destOrd="0" presId="urn:microsoft.com/office/officeart/2005/8/layout/vList2"/>
    <dgm:cxn modelId="{839882C5-B628-4634-94CE-61613D81E7D1}" srcId="{5876FFA5-A1FA-4A39-8344-EC55C29D86AA}" destId="{7A79EB0B-3F21-4C4F-9E7C-02ED413B536B}" srcOrd="8" destOrd="0" parTransId="{DBC0EEF2-DAF2-4358-ACB8-59F45AF5A4AD}" sibTransId="{B1A15802-403D-4B89-A118-1363D85F1A88}"/>
    <dgm:cxn modelId="{6C3343C7-CBD9-4A11-8421-102EA3EA67FF}" srcId="{5876FFA5-A1FA-4A39-8344-EC55C29D86AA}" destId="{AC97946F-F461-4A5B-BBE2-42CF5877CDC8}" srcOrd="6" destOrd="0" parTransId="{0DC07590-58AA-47A9-A47B-CDFA53A3840A}" sibTransId="{CD374E99-0978-4794-AD81-97FB3C928DAD}"/>
    <dgm:cxn modelId="{2546EDCF-209C-436A-99BA-F5EB23A8418D}" srcId="{5876FFA5-A1FA-4A39-8344-EC55C29D86AA}" destId="{AE86E772-CA28-4714-AD64-37DD47C69443}" srcOrd="7" destOrd="0" parTransId="{4A9DA06C-ED06-4961-92B2-81435A89B34F}" sibTransId="{17D603F8-6482-47B9-88DC-CBD55369DC24}"/>
    <dgm:cxn modelId="{1D7193D9-3BEE-48BF-98A8-A48D8CD9B488}" srcId="{5876FFA5-A1FA-4A39-8344-EC55C29D86AA}" destId="{226BF72C-EC00-4A94-9E33-A90D118C4BE0}" srcOrd="0" destOrd="0" parTransId="{71DDD362-FFC4-4547-A0C2-03D98A911BC3}" sibTransId="{B818B30D-AB42-4E6B-B465-FE408292EE10}"/>
    <dgm:cxn modelId="{72F33CE2-5599-4699-9CF7-8F7741A329DD}" srcId="{5876FFA5-A1FA-4A39-8344-EC55C29D86AA}" destId="{43963774-E08C-42CF-A64D-214B7D1EEDA4}" srcOrd="5" destOrd="0" parTransId="{C85F5423-791F-4871-921E-B62D1C5C84C3}" sibTransId="{4E1C9AD3-C672-4821-9A8E-356C2546FC2B}"/>
    <dgm:cxn modelId="{79C602F1-0804-4B0B-B2C1-26532F95899E}" type="presOf" srcId="{7A79EB0B-3F21-4C4F-9E7C-02ED413B536B}" destId="{E2D5F14B-01DC-44E0-BE1F-037983E36E29}" srcOrd="0" destOrd="0" presId="urn:microsoft.com/office/officeart/2005/8/layout/vList2"/>
    <dgm:cxn modelId="{0A411DFA-452D-4554-94EB-17457DADDEF2}" type="presOf" srcId="{5DABC30C-8A61-4BE2-8D9B-2456A7F5D59F}" destId="{02CED418-7476-440D-82D1-4AF378DC46A8}" srcOrd="0" destOrd="0" presId="urn:microsoft.com/office/officeart/2005/8/layout/vList2"/>
    <dgm:cxn modelId="{983D24FD-0B97-4FBC-8C43-0C1DE011070F}" srcId="{5876FFA5-A1FA-4A39-8344-EC55C29D86AA}" destId="{5DABC30C-8A61-4BE2-8D9B-2456A7F5D59F}" srcOrd="2" destOrd="0" parTransId="{9649ECAE-DA04-43F5-BCE4-68637A8351B0}" sibTransId="{62BE6E97-CA88-484C-AB1C-AD403669D146}"/>
    <dgm:cxn modelId="{20961293-96AB-4F2E-BEF4-3E9880A52DFF}" type="presParOf" srcId="{CAE5BA5D-07D1-43F9-A9DC-1EAC3054A7F1}" destId="{702BAB06-EE72-42C1-BE9E-0314ECF4AB53}" srcOrd="0" destOrd="0" presId="urn:microsoft.com/office/officeart/2005/8/layout/vList2"/>
    <dgm:cxn modelId="{08AE16DB-AF13-40E0-BC34-9007585DFD10}" type="presParOf" srcId="{CAE5BA5D-07D1-43F9-A9DC-1EAC3054A7F1}" destId="{6842E648-48D2-4A23-8E99-8164C9D603EB}" srcOrd="1" destOrd="0" presId="urn:microsoft.com/office/officeart/2005/8/layout/vList2"/>
    <dgm:cxn modelId="{CCC84E04-1D51-4156-AFCD-A31D5194F364}" type="presParOf" srcId="{CAE5BA5D-07D1-43F9-A9DC-1EAC3054A7F1}" destId="{AB81CB0B-C748-43AD-8E76-9CEEC9C1147E}" srcOrd="2" destOrd="0" presId="urn:microsoft.com/office/officeart/2005/8/layout/vList2"/>
    <dgm:cxn modelId="{13350C32-7460-4055-8EE1-156F72B0F66B}" type="presParOf" srcId="{CAE5BA5D-07D1-43F9-A9DC-1EAC3054A7F1}" destId="{2BAA2D7D-8D4C-4AF5-A88A-EFFD4452A843}" srcOrd="3" destOrd="0" presId="urn:microsoft.com/office/officeart/2005/8/layout/vList2"/>
    <dgm:cxn modelId="{1E4620FB-F042-4D2E-85FD-A84E949FD6F7}" type="presParOf" srcId="{CAE5BA5D-07D1-43F9-A9DC-1EAC3054A7F1}" destId="{02CED418-7476-440D-82D1-4AF378DC46A8}" srcOrd="4" destOrd="0" presId="urn:microsoft.com/office/officeart/2005/8/layout/vList2"/>
    <dgm:cxn modelId="{2D447769-397F-42F2-8B22-FBA2B63CCE20}" type="presParOf" srcId="{CAE5BA5D-07D1-43F9-A9DC-1EAC3054A7F1}" destId="{7522E9BA-1A82-4C42-98E2-7085D485CD19}" srcOrd="5" destOrd="0" presId="urn:microsoft.com/office/officeart/2005/8/layout/vList2"/>
    <dgm:cxn modelId="{A6973C10-6CF3-4383-9A5E-37F0C01AE92C}" type="presParOf" srcId="{CAE5BA5D-07D1-43F9-A9DC-1EAC3054A7F1}" destId="{21C50DC7-69B6-4BD6-9401-AA49FE23E1F5}" srcOrd="6" destOrd="0" presId="urn:microsoft.com/office/officeart/2005/8/layout/vList2"/>
    <dgm:cxn modelId="{0F8C2174-CAB4-4B55-9AF2-57B8AA7BE61A}" type="presParOf" srcId="{CAE5BA5D-07D1-43F9-A9DC-1EAC3054A7F1}" destId="{A1F9DD02-AF6A-4F55-8D97-C74E08925126}" srcOrd="7" destOrd="0" presId="urn:microsoft.com/office/officeart/2005/8/layout/vList2"/>
    <dgm:cxn modelId="{7429DDFF-F8B4-478C-A29E-4C77843827C4}" type="presParOf" srcId="{CAE5BA5D-07D1-43F9-A9DC-1EAC3054A7F1}" destId="{C3A259B2-F86A-40A3-B7BD-07C185CA16DE}" srcOrd="8" destOrd="0" presId="urn:microsoft.com/office/officeart/2005/8/layout/vList2"/>
    <dgm:cxn modelId="{A38E8E36-DAE1-424F-86C5-F4994F9CB6BF}" type="presParOf" srcId="{CAE5BA5D-07D1-43F9-A9DC-1EAC3054A7F1}" destId="{DD0BB36F-9170-4B61-B552-74945E185A8E}" srcOrd="9" destOrd="0" presId="urn:microsoft.com/office/officeart/2005/8/layout/vList2"/>
    <dgm:cxn modelId="{C4EB5176-E293-487A-BA1B-78332DFC5F59}" type="presParOf" srcId="{CAE5BA5D-07D1-43F9-A9DC-1EAC3054A7F1}" destId="{6FCE9FC7-492E-42C2-9848-827BF840EBA0}" srcOrd="10" destOrd="0" presId="urn:microsoft.com/office/officeart/2005/8/layout/vList2"/>
    <dgm:cxn modelId="{91205B29-2C25-4A26-8225-0F1C144ED99D}" type="presParOf" srcId="{CAE5BA5D-07D1-43F9-A9DC-1EAC3054A7F1}" destId="{2826862F-1737-401A-9E4B-5AC07B5AAE00}" srcOrd="11" destOrd="0" presId="urn:microsoft.com/office/officeart/2005/8/layout/vList2"/>
    <dgm:cxn modelId="{A856B93E-52F9-4159-84E8-0645072295E3}" type="presParOf" srcId="{CAE5BA5D-07D1-43F9-A9DC-1EAC3054A7F1}" destId="{2CADC57E-E4C8-4826-8817-6689A5789D74}" srcOrd="12" destOrd="0" presId="urn:microsoft.com/office/officeart/2005/8/layout/vList2"/>
    <dgm:cxn modelId="{42F51BF5-AB76-400A-842B-FC42219C41BB}" type="presParOf" srcId="{CAE5BA5D-07D1-43F9-A9DC-1EAC3054A7F1}" destId="{34C19187-F704-4985-94A5-3885983E5139}" srcOrd="13" destOrd="0" presId="urn:microsoft.com/office/officeart/2005/8/layout/vList2"/>
    <dgm:cxn modelId="{AE6AC748-D9AA-48D5-90D9-B8E75F05CBC7}" type="presParOf" srcId="{CAE5BA5D-07D1-43F9-A9DC-1EAC3054A7F1}" destId="{B9634A9B-64B8-4497-AACB-3BDD2764539C}" srcOrd="14" destOrd="0" presId="urn:microsoft.com/office/officeart/2005/8/layout/vList2"/>
    <dgm:cxn modelId="{ED85ACAE-3307-4DF8-BC2D-650750D78574}" type="presParOf" srcId="{CAE5BA5D-07D1-43F9-A9DC-1EAC3054A7F1}" destId="{9339FE00-AB7D-4099-8BBC-6D9F97F2F03D}" srcOrd="15" destOrd="0" presId="urn:microsoft.com/office/officeart/2005/8/layout/vList2"/>
    <dgm:cxn modelId="{D1D8AD9F-102E-437C-9297-C423EB2345EC}" type="presParOf" srcId="{CAE5BA5D-07D1-43F9-A9DC-1EAC3054A7F1}" destId="{E2D5F14B-01DC-44E0-BE1F-037983E36E29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C6BF4E-8257-4BBD-8EB4-23905EDCEE9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5B6110-BA3E-456F-9AC8-E8C0718C61EF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Effective Regulations</a:t>
          </a:r>
        </a:p>
      </dgm:t>
    </dgm:pt>
    <dgm:pt modelId="{9E13416E-FFDF-427D-BF74-48D338ABF926}" type="parTrans" cxnId="{57E7DD78-96C5-4C8D-9EA5-4D9EA6F9F2B8}">
      <dgm:prSet/>
      <dgm:spPr/>
      <dgm:t>
        <a:bodyPr/>
        <a:lstStyle/>
        <a:p>
          <a:endParaRPr lang="en-US"/>
        </a:p>
      </dgm:t>
    </dgm:pt>
    <dgm:pt modelId="{1BB04E65-FF77-4C3C-8B7A-F82E7481A345}" type="sibTrans" cxnId="{57E7DD78-96C5-4C8D-9EA5-4D9EA6F9F2B8}">
      <dgm:prSet/>
      <dgm:spPr/>
      <dgm:t>
        <a:bodyPr/>
        <a:lstStyle/>
        <a:p>
          <a:endParaRPr lang="en-US"/>
        </a:p>
      </dgm:t>
    </dgm:pt>
    <dgm:pt modelId="{5FB2DF8D-12E4-4BAB-9B5B-E7C0AD966DA8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Higher-Quality Regulation</a:t>
          </a:r>
        </a:p>
      </dgm:t>
    </dgm:pt>
    <dgm:pt modelId="{D186C28B-1B7E-4551-AD6E-BAD12D810451}" type="parTrans" cxnId="{6BD15EC5-6D13-4407-8E29-CDD5AD2585F9}">
      <dgm:prSet/>
      <dgm:spPr/>
      <dgm:t>
        <a:bodyPr/>
        <a:lstStyle/>
        <a:p>
          <a:endParaRPr lang="en-US"/>
        </a:p>
      </dgm:t>
    </dgm:pt>
    <dgm:pt modelId="{36E122F5-4EC0-46F5-9345-FDF51B0898B7}" type="sibTrans" cxnId="{6BD15EC5-6D13-4407-8E29-CDD5AD2585F9}">
      <dgm:prSet/>
      <dgm:spPr/>
      <dgm:t>
        <a:bodyPr/>
        <a:lstStyle/>
        <a:p>
          <a:endParaRPr lang="en-US"/>
        </a:p>
      </dgm:t>
    </dgm:pt>
    <dgm:pt modelId="{15645106-3820-4800-B0A6-07DF15DC08DF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Better Regulatory Decision Making</a:t>
          </a:r>
        </a:p>
      </dgm:t>
    </dgm:pt>
    <dgm:pt modelId="{40CE242A-D4F8-468D-B7EB-E12EF8050A6B}" type="parTrans" cxnId="{D53F2269-31A3-48A3-B667-FBED05B22081}">
      <dgm:prSet/>
      <dgm:spPr/>
      <dgm:t>
        <a:bodyPr/>
        <a:lstStyle/>
        <a:p>
          <a:endParaRPr lang="en-US"/>
        </a:p>
      </dgm:t>
    </dgm:pt>
    <dgm:pt modelId="{52B26E02-7A00-4961-9CBF-67090016C1C8}" type="sibTrans" cxnId="{D53F2269-31A3-48A3-B667-FBED05B22081}">
      <dgm:prSet/>
      <dgm:spPr/>
      <dgm:t>
        <a:bodyPr/>
        <a:lstStyle/>
        <a:p>
          <a:endParaRPr lang="en-US"/>
        </a:p>
      </dgm:t>
    </dgm:pt>
    <dgm:pt modelId="{F2AE9515-51EC-4C09-8CDE-7A24296F9BE0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Compliance</a:t>
          </a:r>
        </a:p>
      </dgm:t>
    </dgm:pt>
    <dgm:pt modelId="{E7FACD6F-E427-4D77-B9D3-69E4EF004A8B}" type="parTrans" cxnId="{1C04B7E9-62C7-41BD-9E07-086F4B9FD473}">
      <dgm:prSet/>
      <dgm:spPr/>
      <dgm:t>
        <a:bodyPr/>
        <a:lstStyle/>
        <a:p>
          <a:endParaRPr lang="en-US"/>
        </a:p>
      </dgm:t>
    </dgm:pt>
    <dgm:pt modelId="{6EFA67B0-4FE0-4ADB-BE35-286E387A48CC}" type="sibTrans" cxnId="{1C04B7E9-62C7-41BD-9E07-086F4B9FD473}">
      <dgm:prSet/>
      <dgm:spPr/>
      <dgm:t>
        <a:bodyPr/>
        <a:lstStyle/>
        <a:p>
          <a:endParaRPr lang="en-US"/>
        </a:p>
      </dgm:t>
    </dgm:pt>
    <dgm:pt modelId="{621D35CC-11CB-4A0A-8CE0-950FE7EE15E0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Better Public Health Outcomes</a:t>
          </a:r>
        </a:p>
      </dgm:t>
    </dgm:pt>
    <dgm:pt modelId="{F859EDC0-421C-4F3A-B574-D1273FF10182}" type="parTrans" cxnId="{1FFEA3FF-7C69-4BC1-A9AA-5EC3DDB2B618}">
      <dgm:prSet/>
      <dgm:spPr/>
      <dgm:t>
        <a:bodyPr/>
        <a:lstStyle/>
        <a:p>
          <a:endParaRPr lang="en-US"/>
        </a:p>
      </dgm:t>
    </dgm:pt>
    <dgm:pt modelId="{BB4EAF1D-8E90-44BD-8E8C-B7E860A9AABA}" type="sibTrans" cxnId="{1FFEA3FF-7C69-4BC1-A9AA-5EC3DDB2B618}">
      <dgm:prSet/>
      <dgm:spPr/>
      <dgm:t>
        <a:bodyPr/>
        <a:lstStyle/>
        <a:p>
          <a:endParaRPr lang="en-US"/>
        </a:p>
      </dgm:t>
    </dgm:pt>
    <dgm:pt modelId="{EBAF473D-6C54-48EB-885F-564879DB584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serve and protect public health and patients’ interests, with respect for all applicable ethical principles</a:t>
          </a:r>
        </a:p>
      </dgm:t>
    </dgm:pt>
    <dgm:pt modelId="{47E118BA-72CB-439A-807D-05641364043A}" type="parTrans" cxnId="{391C9AC3-F5AA-4C00-8DA3-09F3420DE671}">
      <dgm:prSet/>
      <dgm:spPr/>
      <dgm:t>
        <a:bodyPr/>
        <a:lstStyle/>
        <a:p>
          <a:endParaRPr lang="en-US"/>
        </a:p>
      </dgm:t>
    </dgm:pt>
    <dgm:pt modelId="{205790EB-A06F-4090-BC5C-6EF440C7DD8C}" type="sibTrans" cxnId="{391C9AC3-F5AA-4C00-8DA3-09F3420DE671}">
      <dgm:prSet/>
      <dgm:spPr/>
      <dgm:t>
        <a:bodyPr/>
        <a:lstStyle/>
        <a:p>
          <a:endParaRPr lang="en-US"/>
        </a:p>
      </dgm:t>
    </dgm:pt>
    <dgm:pt modelId="{29408B2F-3509-4868-8165-0078AEBE4505}" type="pres">
      <dgm:prSet presAssocID="{D7C6BF4E-8257-4BBD-8EB4-23905EDCEE9B}" presName="linear" presStyleCnt="0">
        <dgm:presLayoutVars>
          <dgm:dir/>
          <dgm:animLvl val="lvl"/>
          <dgm:resizeHandles val="exact"/>
        </dgm:presLayoutVars>
      </dgm:prSet>
      <dgm:spPr/>
    </dgm:pt>
    <dgm:pt modelId="{89910D07-8D5E-4A15-A32F-FE2F8D92B01F}" type="pres">
      <dgm:prSet presAssocID="{CC5B6110-BA3E-456F-9AC8-E8C0718C61EF}" presName="parentLin" presStyleCnt="0"/>
      <dgm:spPr/>
    </dgm:pt>
    <dgm:pt modelId="{1B720DA1-A74E-44EB-AFA0-67CDAB9B7C70}" type="pres">
      <dgm:prSet presAssocID="{CC5B6110-BA3E-456F-9AC8-E8C0718C61EF}" presName="parentLeftMargin" presStyleLbl="node1" presStyleIdx="0" presStyleCnt="6"/>
      <dgm:spPr/>
    </dgm:pt>
    <dgm:pt modelId="{0F5D289F-79EF-4D7F-9A22-3F8B98273BBB}" type="pres">
      <dgm:prSet presAssocID="{CC5B6110-BA3E-456F-9AC8-E8C0718C61EF}" presName="parentText" presStyleLbl="node1" presStyleIdx="0" presStyleCnt="6" custScaleY="207606" custLinFactNeighborX="-19624" custLinFactNeighborY="-77200">
        <dgm:presLayoutVars>
          <dgm:chMax val="0"/>
          <dgm:bulletEnabled val="1"/>
        </dgm:presLayoutVars>
      </dgm:prSet>
      <dgm:spPr/>
    </dgm:pt>
    <dgm:pt modelId="{6E7C8666-6489-4F53-AEC2-A5032F9F9593}" type="pres">
      <dgm:prSet presAssocID="{CC5B6110-BA3E-456F-9AC8-E8C0718C61EF}" presName="negativeSpace" presStyleCnt="0"/>
      <dgm:spPr/>
    </dgm:pt>
    <dgm:pt modelId="{FC0D985A-FDD7-4729-A2C6-121BC28A27CE}" type="pres">
      <dgm:prSet presAssocID="{CC5B6110-BA3E-456F-9AC8-E8C0718C61EF}" presName="childText" presStyleLbl="conFgAcc1" presStyleIdx="0" presStyleCnt="6">
        <dgm:presLayoutVars>
          <dgm:bulletEnabled val="1"/>
        </dgm:presLayoutVars>
      </dgm:prSet>
      <dgm:spPr/>
    </dgm:pt>
    <dgm:pt modelId="{F56EC5B9-4926-4767-B6D2-8002DEB7246A}" type="pres">
      <dgm:prSet presAssocID="{1BB04E65-FF77-4C3C-8B7A-F82E7481A345}" presName="spaceBetweenRectangles" presStyleCnt="0"/>
      <dgm:spPr/>
    </dgm:pt>
    <dgm:pt modelId="{91902F75-A94F-4008-9162-6E26BD568C14}" type="pres">
      <dgm:prSet presAssocID="{5FB2DF8D-12E4-4BAB-9B5B-E7C0AD966DA8}" presName="parentLin" presStyleCnt="0"/>
      <dgm:spPr/>
    </dgm:pt>
    <dgm:pt modelId="{ECD0C505-5EDC-4959-B621-EFB0570DA838}" type="pres">
      <dgm:prSet presAssocID="{5FB2DF8D-12E4-4BAB-9B5B-E7C0AD966DA8}" presName="parentLeftMargin" presStyleLbl="node1" presStyleIdx="0" presStyleCnt="6"/>
      <dgm:spPr/>
    </dgm:pt>
    <dgm:pt modelId="{A62858B1-629F-4BAC-89B3-8DCA643B32AB}" type="pres">
      <dgm:prSet presAssocID="{5FB2DF8D-12E4-4BAB-9B5B-E7C0AD966DA8}" presName="parentText" presStyleLbl="node1" presStyleIdx="1" presStyleCnt="6" custScaleY="171584">
        <dgm:presLayoutVars>
          <dgm:chMax val="0"/>
          <dgm:bulletEnabled val="1"/>
        </dgm:presLayoutVars>
      </dgm:prSet>
      <dgm:spPr/>
    </dgm:pt>
    <dgm:pt modelId="{634AB975-DF82-4182-8F77-652BF3546A1B}" type="pres">
      <dgm:prSet presAssocID="{5FB2DF8D-12E4-4BAB-9B5B-E7C0AD966DA8}" presName="negativeSpace" presStyleCnt="0"/>
      <dgm:spPr/>
    </dgm:pt>
    <dgm:pt modelId="{9823FF76-5FD7-406D-BC31-037205EA58D6}" type="pres">
      <dgm:prSet presAssocID="{5FB2DF8D-12E4-4BAB-9B5B-E7C0AD966DA8}" presName="childText" presStyleLbl="conFgAcc1" presStyleIdx="1" presStyleCnt="6">
        <dgm:presLayoutVars>
          <dgm:bulletEnabled val="1"/>
        </dgm:presLayoutVars>
      </dgm:prSet>
      <dgm:spPr/>
    </dgm:pt>
    <dgm:pt modelId="{4E1F9DB8-C9C7-40E3-842A-6EDAC8C7A96D}" type="pres">
      <dgm:prSet presAssocID="{36E122F5-4EC0-46F5-9345-FDF51B0898B7}" presName="spaceBetweenRectangles" presStyleCnt="0"/>
      <dgm:spPr/>
    </dgm:pt>
    <dgm:pt modelId="{04A5C410-3456-4401-9EDA-92F06D744452}" type="pres">
      <dgm:prSet presAssocID="{15645106-3820-4800-B0A6-07DF15DC08DF}" presName="parentLin" presStyleCnt="0"/>
      <dgm:spPr/>
    </dgm:pt>
    <dgm:pt modelId="{78AF2D0B-4E54-4E34-A02B-D9B0B0822E08}" type="pres">
      <dgm:prSet presAssocID="{15645106-3820-4800-B0A6-07DF15DC08DF}" presName="parentLeftMargin" presStyleLbl="node1" presStyleIdx="1" presStyleCnt="6"/>
      <dgm:spPr/>
    </dgm:pt>
    <dgm:pt modelId="{A1CE0F4E-CE51-4B30-AE1D-6C08FF7A82A4}" type="pres">
      <dgm:prSet presAssocID="{15645106-3820-4800-B0A6-07DF15DC08DF}" presName="parentText" presStyleLbl="node1" presStyleIdx="2" presStyleCnt="6" custScaleY="193873">
        <dgm:presLayoutVars>
          <dgm:chMax val="0"/>
          <dgm:bulletEnabled val="1"/>
        </dgm:presLayoutVars>
      </dgm:prSet>
      <dgm:spPr/>
    </dgm:pt>
    <dgm:pt modelId="{B735B453-3F59-4A9E-97FF-B60CE7E1B5B8}" type="pres">
      <dgm:prSet presAssocID="{15645106-3820-4800-B0A6-07DF15DC08DF}" presName="negativeSpace" presStyleCnt="0"/>
      <dgm:spPr/>
    </dgm:pt>
    <dgm:pt modelId="{9581AAFF-CE4C-44B3-A819-8AB974FBE392}" type="pres">
      <dgm:prSet presAssocID="{15645106-3820-4800-B0A6-07DF15DC08DF}" presName="childText" presStyleLbl="conFgAcc1" presStyleIdx="2" presStyleCnt="6">
        <dgm:presLayoutVars>
          <dgm:bulletEnabled val="1"/>
        </dgm:presLayoutVars>
      </dgm:prSet>
      <dgm:spPr/>
    </dgm:pt>
    <dgm:pt modelId="{5440DB98-A0ED-4353-B3B0-6D646C56F67D}" type="pres">
      <dgm:prSet presAssocID="{52B26E02-7A00-4961-9CBF-67090016C1C8}" presName="spaceBetweenRectangles" presStyleCnt="0"/>
      <dgm:spPr/>
    </dgm:pt>
    <dgm:pt modelId="{AB0BCA25-44DD-461B-A6CE-74E767A74E8D}" type="pres">
      <dgm:prSet presAssocID="{F2AE9515-51EC-4C09-8CDE-7A24296F9BE0}" presName="parentLin" presStyleCnt="0"/>
      <dgm:spPr/>
    </dgm:pt>
    <dgm:pt modelId="{51445128-5BF6-4757-886B-4DCDCBC5B8AF}" type="pres">
      <dgm:prSet presAssocID="{F2AE9515-51EC-4C09-8CDE-7A24296F9BE0}" presName="parentLeftMargin" presStyleLbl="node1" presStyleIdx="2" presStyleCnt="6" custScaleY="613217"/>
      <dgm:spPr/>
    </dgm:pt>
    <dgm:pt modelId="{D4C4953D-7649-4C20-9F1C-34CAA378D058}" type="pres">
      <dgm:prSet presAssocID="{F2AE9515-51EC-4C09-8CDE-7A24296F9BE0}" presName="parentText" presStyleLbl="node1" presStyleIdx="3" presStyleCnt="6" custScaleY="224865">
        <dgm:presLayoutVars>
          <dgm:chMax val="0"/>
          <dgm:bulletEnabled val="1"/>
        </dgm:presLayoutVars>
      </dgm:prSet>
      <dgm:spPr/>
    </dgm:pt>
    <dgm:pt modelId="{FD0C37EB-E72B-4410-A7C0-5CEF4908EE9D}" type="pres">
      <dgm:prSet presAssocID="{F2AE9515-51EC-4C09-8CDE-7A24296F9BE0}" presName="negativeSpace" presStyleCnt="0"/>
      <dgm:spPr/>
    </dgm:pt>
    <dgm:pt modelId="{6BDCD9F7-2928-4BD6-ACEE-AB435290F5BF}" type="pres">
      <dgm:prSet presAssocID="{F2AE9515-51EC-4C09-8CDE-7A24296F9BE0}" presName="childText" presStyleLbl="conFgAcc1" presStyleIdx="3" presStyleCnt="6">
        <dgm:presLayoutVars>
          <dgm:bulletEnabled val="1"/>
        </dgm:presLayoutVars>
      </dgm:prSet>
      <dgm:spPr/>
    </dgm:pt>
    <dgm:pt modelId="{F5BCD2F8-C5EF-4926-976B-5FF5ADF89BD4}" type="pres">
      <dgm:prSet presAssocID="{6EFA67B0-4FE0-4ADB-BE35-286E387A48CC}" presName="spaceBetweenRectangles" presStyleCnt="0"/>
      <dgm:spPr/>
    </dgm:pt>
    <dgm:pt modelId="{DB6E6839-2030-4C06-9B8B-D35B4CA57640}" type="pres">
      <dgm:prSet presAssocID="{621D35CC-11CB-4A0A-8CE0-950FE7EE15E0}" presName="parentLin" presStyleCnt="0"/>
      <dgm:spPr/>
    </dgm:pt>
    <dgm:pt modelId="{9FC21F9C-DF9C-4999-825F-B76744A008F2}" type="pres">
      <dgm:prSet presAssocID="{621D35CC-11CB-4A0A-8CE0-950FE7EE15E0}" presName="parentLeftMargin" presStyleLbl="node1" presStyleIdx="3" presStyleCnt="6" custScaleY="43485"/>
      <dgm:spPr/>
    </dgm:pt>
    <dgm:pt modelId="{257EC962-63E6-4AE5-A37C-002FDF6506E9}" type="pres">
      <dgm:prSet presAssocID="{621D35CC-11CB-4A0A-8CE0-950FE7EE15E0}" presName="parentText" presStyleLbl="node1" presStyleIdx="4" presStyleCnt="6" custScaleY="249848">
        <dgm:presLayoutVars>
          <dgm:chMax val="0"/>
          <dgm:bulletEnabled val="1"/>
        </dgm:presLayoutVars>
      </dgm:prSet>
      <dgm:spPr/>
    </dgm:pt>
    <dgm:pt modelId="{2E117F62-01FE-437D-9EF5-6F430AB14603}" type="pres">
      <dgm:prSet presAssocID="{621D35CC-11CB-4A0A-8CE0-950FE7EE15E0}" presName="negativeSpace" presStyleCnt="0"/>
      <dgm:spPr/>
    </dgm:pt>
    <dgm:pt modelId="{5F2A95EE-2E8B-4BEC-941B-6A2EFEBD7787}" type="pres">
      <dgm:prSet presAssocID="{621D35CC-11CB-4A0A-8CE0-950FE7EE15E0}" presName="childText" presStyleLbl="conFgAcc1" presStyleIdx="4" presStyleCnt="6">
        <dgm:presLayoutVars>
          <dgm:bulletEnabled val="1"/>
        </dgm:presLayoutVars>
      </dgm:prSet>
      <dgm:spPr/>
    </dgm:pt>
    <dgm:pt modelId="{179C8F7D-B8F4-4206-B25F-1B3B6525FCA3}" type="pres">
      <dgm:prSet presAssocID="{BB4EAF1D-8E90-44BD-8E8C-B7E860A9AABA}" presName="spaceBetweenRectangles" presStyleCnt="0"/>
      <dgm:spPr/>
    </dgm:pt>
    <dgm:pt modelId="{5ECA4197-3829-4A0E-AD64-BDFCE80A1794}" type="pres">
      <dgm:prSet presAssocID="{EBAF473D-6C54-48EB-885F-564879DB5846}" presName="parentLin" presStyleCnt="0"/>
      <dgm:spPr/>
    </dgm:pt>
    <dgm:pt modelId="{F242BD3E-0F30-40B3-A7E9-B31DFD17F4B2}" type="pres">
      <dgm:prSet presAssocID="{EBAF473D-6C54-48EB-885F-564879DB5846}" presName="parentLeftMargin" presStyleLbl="node1" presStyleIdx="4" presStyleCnt="6" custScaleY="118698"/>
      <dgm:spPr/>
    </dgm:pt>
    <dgm:pt modelId="{2D0E6D60-6F13-4B7C-8913-8E4E259D539F}" type="pres">
      <dgm:prSet presAssocID="{EBAF473D-6C54-48EB-885F-564879DB5846}" presName="parentText" presStyleLbl="node1" presStyleIdx="5" presStyleCnt="6" custScaleY="547339">
        <dgm:presLayoutVars>
          <dgm:chMax val="0"/>
          <dgm:bulletEnabled val="1"/>
        </dgm:presLayoutVars>
      </dgm:prSet>
      <dgm:spPr/>
    </dgm:pt>
    <dgm:pt modelId="{EB6A24AE-E40F-44CD-A6D7-486D350EF23F}" type="pres">
      <dgm:prSet presAssocID="{EBAF473D-6C54-48EB-885F-564879DB5846}" presName="negativeSpace" presStyleCnt="0"/>
      <dgm:spPr/>
    </dgm:pt>
    <dgm:pt modelId="{730AACC6-5F71-46D4-A9FF-D6202843E4EA}" type="pres">
      <dgm:prSet presAssocID="{EBAF473D-6C54-48EB-885F-564879DB5846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50661902-6C15-4CA7-B6F1-8D28337FF72E}" type="presOf" srcId="{5FB2DF8D-12E4-4BAB-9B5B-E7C0AD966DA8}" destId="{ECD0C505-5EDC-4959-B621-EFB0570DA838}" srcOrd="0" destOrd="0" presId="urn:microsoft.com/office/officeart/2005/8/layout/list1"/>
    <dgm:cxn modelId="{7D741B03-856E-43A8-9FA7-67CEC52A3D9E}" type="presOf" srcId="{15645106-3820-4800-B0A6-07DF15DC08DF}" destId="{78AF2D0B-4E54-4E34-A02B-D9B0B0822E08}" srcOrd="0" destOrd="0" presId="urn:microsoft.com/office/officeart/2005/8/layout/list1"/>
    <dgm:cxn modelId="{605F3F5F-513D-4859-834F-7063259C2E98}" type="presOf" srcId="{F2AE9515-51EC-4C09-8CDE-7A24296F9BE0}" destId="{51445128-5BF6-4757-886B-4DCDCBC5B8AF}" srcOrd="0" destOrd="0" presId="urn:microsoft.com/office/officeart/2005/8/layout/list1"/>
    <dgm:cxn modelId="{D53F2269-31A3-48A3-B667-FBED05B22081}" srcId="{D7C6BF4E-8257-4BBD-8EB4-23905EDCEE9B}" destId="{15645106-3820-4800-B0A6-07DF15DC08DF}" srcOrd="2" destOrd="0" parTransId="{40CE242A-D4F8-468D-B7EB-E12EF8050A6B}" sibTransId="{52B26E02-7A00-4961-9CBF-67090016C1C8}"/>
    <dgm:cxn modelId="{BA446657-9129-4035-91FF-FFBC6680550E}" type="presOf" srcId="{5FB2DF8D-12E4-4BAB-9B5B-E7C0AD966DA8}" destId="{A62858B1-629F-4BAC-89B3-8DCA643B32AB}" srcOrd="1" destOrd="0" presId="urn:microsoft.com/office/officeart/2005/8/layout/list1"/>
    <dgm:cxn modelId="{57E7DD78-96C5-4C8D-9EA5-4D9EA6F9F2B8}" srcId="{D7C6BF4E-8257-4BBD-8EB4-23905EDCEE9B}" destId="{CC5B6110-BA3E-456F-9AC8-E8C0718C61EF}" srcOrd="0" destOrd="0" parTransId="{9E13416E-FFDF-427D-BF74-48D338ABF926}" sibTransId="{1BB04E65-FF77-4C3C-8B7A-F82E7481A345}"/>
    <dgm:cxn modelId="{65BE6480-C675-42B1-9B68-5FBB09E24AC8}" type="presOf" srcId="{EBAF473D-6C54-48EB-885F-564879DB5846}" destId="{2D0E6D60-6F13-4B7C-8913-8E4E259D539F}" srcOrd="1" destOrd="0" presId="urn:microsoft.com/office/officeart/2005/8/layout/list1"/>
    <dgm:cxn modelId="{DCBD0BA6-4DD1-4F26-9670-81134EE13D8C}" type="presOf" srcId="{F2AE9515-51EC-4C09-8CDE-7A24296F9BE0}" destId="{D4C4953D-7649-4C20-9F1C-34CAA378D058}" srcOrd="1" destOrd="0" presId="urn:microsoft.com/office/officeart/2005/8/layout/list1"/>
    <dgm:cxn modelId="{A5BFE1B4-1A68-4F0A-BBE5-7C1001C57008}" type="presOf" srcId="{D7C6BF4E-8257-4BBD-8EB4-23905EDCEE9B}" destId="{29408B2F-3509-4868-8165-0078AEBE4505}" srcOrd="0" destOrd="0" presId="urn:microsoft.com/office/officeart/2005/8/layout/list1"/>
    <dgm:cxn modelId="{31907CBB-929E-4839-B213-1FAB6D8860CA}" type="presOf" srcId="{EBAF473D-6C54-48EB-885F-564879DB5846}" destId="{F242BD3E-0F30-40B3-A7E9-B31DFD17F4B2}" srcOrd="0" destOrd="0" presId="urn:microsoft.com/office/officeart/2005/8/layout/list1"/>
    <dgm:cxn modelId="{803A37C3-CBE7-49E9-87D8-9D8528548DD2}" type="presOf" srcId="{15645106-3820-4800-B0A6-07DF15DC08DF}" destId="{A1CE0F4E-CE51-4B30-AE1D-6C08FF7A82A4}" srcOrd="1" destOrd="0" presId="urn:microsoft.com/office/officeart/2005/8/layout/list1"/>
    <dgm:cxn modelId="{391C9AC3-F5AA-4C00-8DA3-09F3420DE671}" srcId="{D7C6BF4E-8257-4BBD-8EB4-23905EDCEE9B}" destId="{EBAF473D-6C54-48EB-885F-564879DB5846}" srcOrd="5" destOrd="0" parTransId="{47E118BA-72CB-439A-807D-05641364043A}" sibTransId="{205790EB-A06F-4090-BC5C-6EF440C7DD8C}"/>
    <dgm:cxn modelId="{6BD15EC5-6D13-4407-8E29-CDD5AD2585F9}" srcId="{D7C6BF4E-8257-4BBD-8EB4-23905EDCEE9B}" destId="{5FB2DF8D-12E4-4BAB-9B5B-E7C0AD966DA8}" srcOrd="1" destOrd="0" parTransId="{D186C28B-1B7E-4551-AD6E-BAD12D810451}" sibTransId="{36E122F5-4EC0-46F5-9345-FDF51B0898B7}"/>
    <dgm:cxn modelId="{C48E4BD0-42D7-4AEB-A421-34F2F558E35F}" type="presOf" srcId="{CC5B6110-BA3E-456F-9AC8-E8C0718C61EF}" destId="{0F5D289F-79EF-4D7F-9A22-3F8B98273BBB}" srcOrd="1" destOrd="0" presId="urn:microsoft.com/office/officeart/2005/8/layout/list1"/>
    <dgm:cxn modelId="{62B920D6-FB68-4A97-91D1-A4CA6BCB9635}" type="presOf" srcId="{621D35CC-11CB-4A0A-8CE0-950FE7EE15E0}" destId="{257EC962-63E6-4AE5-A37C-002FDF6506E9}" srcOrd="1" destOrd="0" presId="urn:microsoft.com/office/officeart/2005/8/layout/list1"/>
    <dgm:cxn modelId="{7AC905DB-E001-4EC4-AF28-1F84038BAC07}" type="presOf" srcId="{621D35CC-11CB-4A0A-8CE0-950FE7EE15E0}" destId="{9FC21F9C-DF9C-4999-825F-B76744A008F2}" srcOrd="0" destOrd="0" presId="urn:microsoft.com/office/officeart/2005/8/layout/list1"/>
    <dgm:cxn modelId="{665CFBE2-BB33-47A7-8183-E86B3FBAAC52}" type="presOf" srcId="{CC5B6110-BA3E-456F-9AC8-E8C0718C61EF}" destId="{1B720DA1-A74E-44EB-AFA0-67CDAB9B7C70}" srcOrd="0" destOrd="0" presId="urn:microsoft.com/office/officeart/2005/8/layout/list1"/>
    <dgm:cxn modelId="{1C04B7E9-62C7-41BD-9E07-086F4B9FD473}" srcId="{D7C6BF4E-8257-4BBD-8EB4-23905EDCEE9B}" destId="{F2AE9515-51EC-4C09-8CDE-7A24296F9BE0}" srcOrd="3" destOrd="0" parTransId="{E7FACD6F-E427-4D77-B9D3-69E4EF004A8B}" sibTransId="{6EFA67B0-4FE0-4ADB-BE35-286E387A48CC}"/>
    <dgm:cxn modelId="{1FFEA3FF-7C69-4BC1-A9AA-5EC3DDB2B618}" srcId="{D7C6BF4E-8257-4BBD-8EB4-23905EDCEE9B}" destId="{621D35CC-11CB-4A0A-8CE0-950FE7EE15E0}" srcOrd="4" destOrd="0" parTransId="{F859EDC0-421C-4F3A-B574-D1273FF10182}" sibTransId="{BB4EAF1D-8E90-44BD-8E8C-B7E860A9AABA}"/>
    <dgm:cxn modelId="{B59C6C10-0278-457D-B556-72D4848B9574}" type="presParOf" srcId="{29408B2F-3509-4868-8165-0078AEBE4505}" destId="{89910D07-8D5E-4A15-A32F-FE2F8D92B01F}" srcOrd="0" destOrd="0" presId="urn:microsoft.com/office/officeart/2005/8/layout/list1"/>
    <dgm:cxn modelId="{7FEBB268-A7A7-4B52-BAD7-24CA826F3729}" type="presParOf" srcId="{89910D07-8D5E-4A15-A32F-FE2F8D92B01F}" destId="{1B720DA1-A74E-44EB-AFA0-67CDAB9B7C70}" srcOrd="0" destOrd="0" presId="urn:microsoft.com/office/officeart/2005/8/layout/list1"/>
    <dgm:cxn modelId="{26420574-E056-47ED-8F56-A5DE429334D6}" type="presParOf" srcId="{89910D07-8D5E-4A15-A32F-FE2F8D92B01F}" destId="{0F5D289F-79EF-4D7F-9A22-3F8B98273BBB}" srcOrd="1" destOrd="0" presId="urn:microsoft.com/office/officeart/2005/8/layout/list1"/>
    <dgm:cxn modelId="{7979C95C-6D72-424B-A19B-FA004984DCDA}" type="presParOf" srcId="{29408B2F-3509-4868-8165-0078AEBE4505}" destId="{6E7C8666-6489-4F53-AEC2-A5032F9F9593}" srcOrd="1" destOrd="0" presId="urn:microsoft.com/office/officeart/2005/8/layout/list1"/>
    <dgm:cxn modelId="{DC21B112-A4F0-4F1E-89F3-1CECD539034E}" type="presParOf" srcId="{29408B2F-3509-4868-8165-0078AEBE4505}" destId="{FC0D985A-FDD7-4729-A2C6-121BC28A27CE}" srcOrd="2" destOrd="0" presId="urn:microsoft.com/office/officeart/2005/8/layout/list1"/>
    <dgm:cxn modelId="{E109412C-C010-4725-8A2F-081869C13555}" type="presParOf" srcId="{29408B2F-3509-4868-8165-0078AEBE4505}" destId="{F56EC5B9-4926-4767-B6D2-8002DEB7246A}" srcOrd="3" destOrd="0" presId="urn:microsoft.com/office/officeart/2005/8/layout/list1"/>
    <dgm:cxn modelId="{0A88B873-162F-4840-BE82-32F294666E83}" type="presParOf" srcId="{29408B2F-3509-4868-8165-0078AEBE4505}" destId="{91902F75-A94F-4008-9162-6E26BD568C14}" srcOrd="4" destOrd="0" presId="urn:microsoft.com/office/officeart/2005/8/layout/list1"/>
    <dgm:cxn modelId="{F2F3229B-D047-468E-A6FB-A6F3CB745A72}" type="presParOf" srcId="{91902F75-A94F-4008-9162-6E26BD568C14}" destId="{ECD0C505-5EDC-4959-B621-EFB0570DA838}" srcOrd="0" destOrd="0" presId="urn:microsoft.com/office/officeart/2005/8/layout/list1"/>
    <dgm:cxn modelId="{6689E5E3-BEC6-4AD8-98F6-CFA1DB3E772F}" type="presParOf" srcId="{91902F75-A94F-4008-9162-6E26BD568C14}" destId="{A62858B1-629F-4BAC-89B3-8DCA643B32AB}" srcOrd="1" destOrd="0" presId="urn:microsoft.com/office/officeart/2005/8/layout/list1"/>
    <dgm:cxn modelId="{5FF57AB3-0DDB-4EE6-835B-2A298EA92ABD}" type="presParOf" srcId="{29408B2F-3509-4868-8165-0078AEBE4505}" destId="{634AB975-DF82-4182-8F77-652BF3546A1B}" srcOrd="5" destOrd="0" presId="urn:microsoft.com/office/officeart/2005/8/layout/list1"/>
    <dgm:cxn modelId="{59A2864F-2183-450C-A22D-C4AA9269ABDE}" type="presParOf" srcId="{29408B2F-3509-4868-8165-0078AEBE4505}" destId="{9823FF76-5FD7-406D-BC31-037205EA58D6}" srcOrd="6" destOrd="0" presId="urn:microsoft.com/office/officeart/2005/8/layout/list1"/>
    <dgm:cxn modelId="{8C004CC3-89C2-4767-8E25-F7BF6B8C2B4B}" type="presParOf" srcId="{29408B2F-3509-4868-8165-0078AEBE4505}" destId="{4E1F9DB8-C9C7-40E3-842A-6EDAC8C7A96D}" srcOrd="7" destOrd="0" presId="urn:microsoft.com/office/officeart/2005/8/layout/list1"/>
    <dgm:cxn modelId="{EC0E74A1-C5C2-4112-B90A-3E6184D1C5FC}" type="presParOf" srcId="{29408B2F-3509-4868-8165-0078AEBE4505}" destId="{04A5C410-3456-4401-9EDA-92F06D744452}" srcOrd="8" destOrd="0" presId="urn:microsoft.com/office/officeart/2005/8/layout/list1"/>
    <dgm:cxn modelId="{2F2F6BCC-D0D3-4559-8F87-BEE67E6A1407}" type="presParOf" srcId="{04A5C410-3456-4401-9EDA-92F06D744452}" destId="{78AF2D0B-4E54-4E34-A02B-D9B0B0822E08}" srcOrd="0" destOrd="0" presId="urn:microsoft.com/office/officeart/2005/8/layout/list1"/>
    <dgm:cxn modelId="{18CC6AE4-C136-40BD-BC36-F100DE7CF364}" type="presParOf" srcId="{04A5C410-3456-4401-9EDA-92F06D744452}" destId="{A1CE0F4E-CE51-4B30-AE1D-6C08FF7A82A4}" srcOrd="1" destOrd="0" presId="urn:microsoft.com/office/officeart/2005/8/layout/list1"/>
    <dgm:cxn modelId="{13CA767E-DB4C-416C-AC44-9F3E1CEC1FBA}" type="presParOf" srcId="{29408B2F-3509-4868-8165-0078AEBE4505}" destId="{B735B453-3F59-4A9E-97FF-B60CE7E1B5B8}" srcOrd="9" destOrd="0" presId="urn:microsoft.com/office/officeart/2005/8/layout/list1"/>
    <dgm:cxn modelId="{E2713B3A-F3C8-42B5-92C6-3E1283C46789}" type="presParOf" srcId="{29408B2F-3509-4868-8165-0078AEBE4505}" destId="{9581AAFF-CE4C-44B3-A819-8AB974FBE392}" srcOrd="10" destOrd="0" presId="urn:microsoft.com/office/officeart/2005/8/layout/list1"/>
    <dgm:cxn modelId="{C6440F07-9008-4002-8A88-691D091BB56B}" type="presParOf" srcId="{29408B2F-3509-4868-8165-0078AEBE4505}" destId="{5440DB98-A0ED-4353-B3B0-6D646C56F67D}" srcOrd="11" destOrd="0" presId="urn:microsoft.com/office/officeart/2005/8/layout/list1"/>
    <dgm:cxn modelId="{DB5C8B4C-B64D-41E1-9906-51D1CE2653E8}" type="presParOf" srcId="{29408B2F-3509-4868-8165-0078AEBE4505}" destId="{AB0BCA25-44DD-461B-A6CE-74E767A74E8D}" srcOrd="12" destOrd="0" presId="urn:microsoft.com/office/officeart/2005/8/layout/list1"/>
    <dgm:cxn modelId="{50EB62AA-11D8-4610-9F9A-266AD713A376}" type="presParOf" srcId="{AB0BCA25-44DD-461B-A6CE-74E767A74E8D}" destId="{51445128-5BF6-4757-886B-4DCDCBC5B8AF}" srcOrd="0" destOrd="0" presId="urn:microsoft.com/office/officeart/2005/8/layout/list1"/>
    <dgm:cxn modelId="{422C3555-502B-4EE5-A500-D9D93834060C}" type="presParOf" srcId="{AB0BCA25-44DD-461B-A6CE-74E767A74E8D}" destId="{D4C4953D-7649-4C20-9F1C-34CAA378D058}" srcOrd="1" destOrd="0" presId="urn:microsoft.com/office/officeart/2005/8/layout/list1"/>
    <dgm:cxn modelId="{EAFFFE23-73F1-4FB4-AA90-39D1A88DB62C}" type="presParOf" srcId="{29408B2F-3509-4868-8165-0078AEBE4505}" destId="{FD0C37EB-E72B-4410-A7C0-5CEF4908EE9D}" srcOrd="13" destOrd="0" presId="urn:microsoft.com/office/officeart/2005/8/layout/list1"/>
    <dgm:cxn modelId="{41F9D030-462B-418F-A4B1-9E55C6BD8769}" type="presParOf" srcId="{29408B2F-3509-4868-8165-0078AEBE4505}" destId="{6BDCD9F7-2928-4BD6-ACEE-AB435290F5BF}" srcOrd="14" destOrd="0" presId="urn:microsoft.com/office/officeart/2005/8/layout/list1"/>
    <dgm:cxn modelId="{3615CF53-8A45-4C3C-838D-669C775C9617}" type="presParOf" srcId="{29408B2F-3509-4868-8165-0078AEBE4505}" destId="{F5BCD2F8-C5EF-4926-976B-5FF5ADF89BD4}" srcOrd="15" destOrd="0" presId="urn:microsoft.com/office/officeart/2005/8/layout/list1"/>
    <dgm:cxn modelId="{9D6CC65D-1EA1-4E70-A3A5-4537311B35A2}" type="presParOf" srcId="{29408B2F-3509-4868-8165-0078AEBE4505}" destId="{DB6E6839-2030-4C06-9B8B-D35B4CA57640}" srcOrd="16" destOrd="0" presId="urn:microsoft.com/office/officeart/2005/8/layout/list1"/>
    <dgm:cxn modelId="{A436FFE8-8EBD-45CD-9BB7-655BDCD0FCFC}" type="presParOf" srcId="{DB6E6839-2030-4C06-9B8B-D35B4CA57640}" destId="{9FC21F9C-DF9C-4999-825F-B76744A008F2}" srcOrd="0" destOrd="0" presId="urn:microsoft.com/office/officeart/2005/8/layout/list1"/>
    <dgm:cxn modelId="{592B3047-D527-4F5E-AAE2-BE9D0CD715B4}" type="presParOf" srcId="{DB6E6839-2030-4C06-9B8B-D35B4CA57640}" destId="{257EC962-63E6-4AE5-A37C-002FDF6506E9}" srcOrd="1" destOrd="0" presId="urn:microsoft.com/office/officeart/2005/8/layout/list1"/>
    <dgm:cxn modelId="{84B38194-CA25-41D4-9CB5-B5F695333BBA}" type="presParOf" srcId="{29408B2F-3509-4868-8165-0078AEBE4505}" destId="{2E117F62-01FE-437D-9EF5-6F430AB14603}" srcOrd="17" destOrd="0" presId="urn:microsoft.com/office/officeart/2005/8/layout/list1"/>
    <dgm:cxn modelId="{EFBEFDD1-25C6-46BC-8668-DB71B10BD51B}" type="presParOf" srcId="{29408B2F-3509-4868-8165-0078AEBE4505}" destId="{5F2A95EE-2E8B-4BEC-941B-6A2EFEBD7787}" srcOrd="18" destOrd="0" presId="urn:microsoft.com/office/officeart/2005/8/layout/list1"/>
    <dgm:cxn modelId="{B4C85BF9-2730-46F4-9E55-4B64A73BDD5D}" type="presParOf" srcId="{29408B2F-3509-4868-8165-0078AEBE4505}" destId="{179C8F7D-B8F4-4206-B25F-1B3B6525FCA3}" srcOrd="19" destOrd="0" presId="urn:microsoft.com/office/officeart/2005/8/layout/list1"/>
    <dgm:cxn modelId="{45C31A7B-FE03-449C-88B4-7380BC009ABF}" type="presParOf" srcId="{29408B2F-3509-4868-8165-0078AEBE4505}" destId="{5ECA4197-3829-4A0E-AD64-BDFCE80A1794}" srcOrd="20" destOrd="0" presId="urn:microsoft.com/office/officeart/2005/8/layout/list1"/>
    <dgm:cxn modelId="{52897BF0-7BDA-44F7-B72A-4447BF23FC96}" type="presParOf" srcId="{5ECA4197-3829-4A0E-AD64-BDFCE80A1794}" destId="{F242BD3E-0F30-40B3-A7E9-B31DFD17F4B2}" srcOrd="0" destOrd="0" presId="urn:microsoft.com/office/officeart/2005/8/layout/list1"/>
    <dgm:cxn modelId="{1BD6C5F5-0AC8-44F7-93EE-0AA74AA38C70}" type="presParOf" srcId="{5ECA4197-3829-4A0E-AD64-BDFCE80A1794}" destId="{2D0E6D60-6F13-4B7C-8913-8E4E259D539F}" srcOrd="1" destOrd="0" presId="urn:microsoft.com/office/officeart/2005/8/layout/list1"/>
    <dgm:cxn modelId="{E699DC56-0BF8-49DF-913B-F1CAC51E64AF}" type="presParOf" srcId="{29408B2F-3509-4868-8165-0078AEBE4505}" destId="{EB6A24AE-E40F-44CD-A6D7-486D350EF23F}" srcOrd="21" destOrd="0" presId="urn:microsoft.com/office/officeart/2005/8/layout/list1"/>
    <dgm:cxn modelId="{24F3A402-C5C5-4A1C-8A4B-303907E6D48C}" type="presParOf" srcId="{29408B2F-3509-4868-8165-0078AEBE4505}" destId="{730AACC6-5F71-46D4-A9FF-D6202843E4EA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235EA7-6337-4CFF-BCE9-D46F4DAF27B0}" type="doc">
      <dgm:prSet loTypeId="urn:microsoft.com/office/officeart/2005/8/layout/v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68A4932-8F00-46CE-BDD8-DE813167379B}">
      <dgm:prSet phldrT="[Text]"/>
      <dgm:spPr/>
      <dgm:t>
        <a:bodyPr/>
        <a:lstStyle/>
        <a:p>
          <a:r>
            <a:rPr lang="en-IN" dirty="0"/>
            <a:t>Legality </a:t>
          </a:r>
          <a:endParaRPr lang="en-US" dirty="0"/>
        </a:p>
      </dgm:t>
    </dgm:pt>
    <dgm:pt modelId="{A6BB97BF-1046-4AE6-B393-31DBAC1FD35B}" type="parTrans" cxnId="{FD081561-F099-4EE0-B74D-8778C095D028}">
      <dgm:prSet/>
      <dgm:spPr/>
      <dgm:t>
        <a:bodyPr/>
        <a:lstStyle/>
        <a:p>
          <a:endParaRPr lang="en-US"/>
        </a:p>
      </dgm:t>
    </dgm:pt>
    <dgm:pt modelId="{DA5459DD-05A4-4CE3-877B-76646BF0E9FE}" type="sibTrans" cxnId="{FD081561-F099-4EE0-B74D-8778C095D028}">
      <dgm:prSet/>
      <dgm:spPr/>
      <dgm:t>
        <a:bodyPr/>
        <a:lstStyle/>
        <a:p>
          <a:endParaRPr lang="en-US"/>
        </a:p>
      </dgm:t>
    </dgm:pt>
    <dgm:pt modelId="{080FC73A-5A64-4D75-8EB2-3382767126BA}">
      <dgm:prSet phldrT="[Text]" custT="1"/>
      <dgm:spPr/>
      <dgm:t>
        <a:bodyPr/>
        <a:lstStyle/>
        <a:p>
          <a:r>
            <a:rPr lang="en-US" sz="2000" dirty="0"/>
            <a:t>Regulatory systems and the decisions that flow from them must have a sound </a:t>
          </a:r>
          <a:r>
            <a:rPr lang="en-US" sz="2000" dirty="0">
              <a:solidFill>
                <a:srgbClr val="FF0000"/>
              </a:solidFill>
            </a:rPr>
            <a:t>legal basis</a:t>
          </a:r>
          <a:r>
            <a:rPr lang="en-US" sz="2000" dirty="0"/>
            <a:t>. </a:t>
          </a:r>
        </a:p>
      </dgm:t>
    </dgm:pt>
    <dgm:pt modelId="{5832EC35-168D-426A-ABE7-087B8B0EEAD9}" type="parTrans" cxnId="{FF500CB5-EB52-424A-92B5-B73B67ECB9CD}">
      <dgm:prSet/>
      <dgm:spPr/>
      <dgm:t>
        <a:bodyPr/>
        <a:lstStyle/>
        <a:p>
          <a:endParaRPr lang="en-US"/>
        </a:p>
      </dgm:t>
    </dgm:pt>
    <dgm:pt modelId="{9B27A920-CE63-41CB-BF52-4A3030DB239E}" type="sibTrans" cxnId="{FF500CB5-EB52-424A-92B5-B73B67ECB9CD}">
      <dgm:prSet/>
      <dgm:spPr/>
      <dgm:t>
        <a:bodyPr/>
        <a:lstStyle/>
        <a:p>
          <a:endParaRPr lang="en-US"/>
        </a:p>
      </dgm:t>
    </dgm:pt>
    <dgm:pt modelId="{8DF76708-DAF8-4941-A0F4-B52DCE9E55FD}">
      <dgm:prSet phldrT="[Text]"/>
      <dgm:spPr/>
      <dgm:t>
        <a:bodyPr/>
        <a:lstStyle/>
        <a:p>
          <a:r>
            <a:rPr lang="en-IN" dirty="0"/>
            <a:t>Consistency </a:t>
          </a:r>
          <a:endParaRPr lang="en-US" dirty="0"/>
        </a:p>
      </dgm:t>
    </dgm:pt>
    <dgm:pt modelId="{779BD390-F0AC-486C-ACBB-1D597A2F3D69}" type="parTrans" cxnId="{22546F91-59B0-455B-8F8B-7E9970720B9D}">
      <dgm:prSet/>
      <dgm:spPr/>
      <dgm:t>
        <a:bodyPr/>
        <a:lstStyle/>
        <a:p>
          <a:endParaRPr lang="en-US"/>
        </a:p>
      </dgm:t>
    </dgm:pt>
    <dgm:pt modelId="{DD783A58-826A-4AB1-B075-497457F81EF3}" type="sibTrans" cxnId="{22546F91-59B0-455B-8F8B-7E9970720B9D}">
      <dgm:prSet/>
      <dgm:spPr/>
      <dgm:t>
        <a:bodyPr/>
        <a:lstStyle/>
        <a:p>
          <a:endParaRPr lang="en-US"/>
        </a:p>
      </dgm:t>
    </dgm:pt>
    <dgm:pt modelId="{FE98990A-0B47-4223-B77B-C71994A874F3}">
      <dgm:prSet custT="1"/>
      <dgm:spPr/>
      <dgm:t>
        <a:bodyPr/>
        <a:lstStyle/>
        <a:p>
          <a:r>
            <a:rPr lang="en-US" sz="1600" dirty="0"/>
            <a:t>Regulatory oversight of medical products should be </a:t>
          </a:r>
          <a:r>
            <a:rPr lang="en-US" sz="1600" dirty="0">
              <a:solidFill>
                <a:srgbClr val="FF0000"/>
              </a:solidFill>
            </a:rPr>
            <a:t>consistent </a:t>
          </a:r>
          <a:r>
            <a:rPr lang="en-US" sz="1600" dirty="0"/>
            <a:t>with existing government </a:t>
          </a:r>
          <a:r>
            <a:rPr lang="en-US" sz="1600" dirty="0">
              <a:solidFill>
                <a:srgbClr val="FF0000"/>
              </a:solidFill>
            </a:rPr>
            <a:t>policies and legislation</a:t>
          </a:r>
          <a:r>
            <a:rPr lang="en-US" sz="1600" dirty="0"/>
            <a:t> and be applied in a </a:t>
          </a:r>
          <a:r>
            <a:rPr lang="en-US" sz="1600" dirty="0">
              <a:solidFill>
                <a:srgbClr val="FF0000"/>
              </a:solidFill>
            </a:rPr>
            <a:t>consistent and predictable  manner</a:t>
          </a:r>
          <a:r>
            <a:rPr lang="en-US" sz="1400" dirty="0"/>
            <a:t>.</a:t>
          </a:r>
        </a:p>
      </dgm:t>
    </dgm:pt>
    <dgm:pt modelId="{7661D145-D61F-4FD3-9A1F-BD05E10E606B}" type="parTrans" cxnId="{37CE797A-7984-41DD-BE13-479521AEA68C}">
      <dgm:prSet/>
      <dgm:spPr/>
      <dgm:t>
        <a:bodyPr/>
        <a:lstStyle/>
        <a:p>
          <a:endParaRPr lang="en-US"/>
        </a:p>
      </dgm:t>
    </dgm:pt>
    <dgm:pt modelId="{C8CAD223-F76F-4C73-A01E-DE127EB3F473}" type="sibTrans" cxnId="{37CE797A-7984-41DD-BE13-479521AEA68C}">
      <dgm:prSet/>
      <dgm:spPr/>
      <dgm:t>
        <a:bodyPr/>
        <a:lstStyle/>
        <a:p>
          <a:endParaRPr lang="en-US"/>
        </a:p>
      </dgm:t>
    </dgm:pt>
    <dgm:pt modelId="{5A38391E-9D29-45F2-83BE-33E193533E83}">
      <dgm:prSet/>
      <dgm:spPr/>
      <dgm:t>
        <a:bodyPr/>
        <a:lstStyle/>
        <a:p>
          <a:r>
            <a:rPr lang="en-IN" dirty="0"/>
            <a:t>Impartiality  </a:t>
          </a:r>
        </a:p>
      </dgm:t>
    </dgm:pt>
    <dgm:pt modelId="{78A2ABB9-7FA9-4CEC-86E4-E315544B533C}" type="parTrans" cxnId="{008D04AA-178A-4838-969B-CCED8064802F}">
      <dgm:prSet/>
      <dgm:spPr/>
      <dgm:t>
        <a:bodyPr/>
        <a:lstStyle/>
        <a:p>
          <a:endParaRPr lang="en-US"/>
        </a:p>
      </dgm:t>
    </dgm:pt>
    <dgm:pt modelId="{DCCBBE4E-E528-4DCE-BDC7-C12E5AFB1952}" type="sibTrans" cxnId="{008D04AA-178A-4838-969B-CCED8064802F}">
      <dgm:prSet/>
      <dgm:spPr/>
      <dgm:t>
        <a:bodyPr/>
        <a:lstStyle/>
        <a:p>
          <a:endParaRPr lang="en-US"/>
        </a:p>
      </dgm:t>
    </dgm:pt>
    <dgm:pt modelId="{DA510143-CB4C-4429-8CAB-41924CC49248}">
      <dgm:prSet/>
      <dgm:spPr/>
      <dgm:t>
        <a:bodyPr/>
        <a:lstStyle/>
        <a:p>
          <a:r>
            <a:rPr lang="en-IN" dirty="0"/>
            <a:t>Independence </a:t>
          </a:r>
        </a:p>
      </dgm:t>
    </dgm:pt>
    <dgm:pt modelId="{3B05F7D4-22D6-4000-A5C7-8926ECEA138B}" type="parTrans" cxnId="{E76E5F3D-A827-41B4-8579-CDB4681DBF00}">
      <dgm:prSet/>
      <dgm:spPr/>
      <dgm:t>
        <a:bodyPr/>
        <a:lstStyle/>
        <a:p>
          <a:endParaRPr lang="en-US"/>
        </a:p>
      </dgm:t>
    </dgm:pt>
    <dgm:pt modelId="{F067A446-611E-47F9-B63A-FDF74276307F}" type="sibTrans" cxnId="{E76E5F3D-A827-41B4-8579-CDB4681DBF00}">
      <dgm:prSet/>
      <dgm:spPr/>
      <dgm:t>
        <a:bodyPr/>
        <a:lstStyle/>
        <a:p>
          <a:endParaRPr lang="en-US"/>
        </a:p>
      </dgm:t>
    </dgm:pt>
    <dgm:pt modelId="{24686658-5C33-4976-86E5-51C8AAEAE923}">
      <dgm:prSet custT="1"/>
      <dgm:spPr/>
      <dgm:t>
        <a:bodyPr/>
        <a:lstStyle/>
        <a:p>
          <a:r>
            <a:rPr lang="en-US" sz="2000" dirty="0"/>
            <a:t>Institutions that execute regulation of medical products should be </a:t>
          </a:r>
          <a:r>
            <a:rPr lang="en-US" sz="2000" dirty="0">
              <a:solidFill>
                <a:srgbClr val="FF0000"/>
              </a:solidFill>
            </a:rPr>
            <a:t>independent</a:t>
          </a:r>
          <a:r>
            <a:rPr lang="en-US" sz="1500" dirty="0">
              <a:solidFill>
                <a:srgbClr val="FF0000"/>
              </a:solidFill>
            </a:rPr>
            <a:t>.</a:t>
          </a:r>
        </a:p>
      </dgm:t>
    </dgm:pt>
    <dgm:pt modelId="{745C8A25-C27D-4403-89AC-9D0692E4AADE}" type="parTrans" cxnId="{B265CCCC-A5E4-4469-B091-A7B6CAEF2B7C}">
      <dgm:prSet/>
      <dgm:spPr/>
      <dgm:t>
        <a:bodyPr/>
        <a:lstStyle/>
        <a:p>
          <a:endParaRPr lang="en-US"/>
        </a:p>
      </dgm:t>
    </dgm:pt>
    <dgm:pt modelId="{12A3285A-17D5-4591-9C61-66B94C6D2F07}" type="sibTrans" cxnId="{B265CCCC-A5E4-4469-B091-A7B6CAEF2B7C}">
      <dgm:prSet/>
      <dgm:spPr/>
      <dgm:t>
        <a:bodyPr/>
        <a:lstStyle/>
        <a:p>
          <a:endParaRPr lang="en-US"/>
        </a:p>
      </dgm:t>
    </dgm:pt>
    <dgm:pt modelId="{CE253815-E1A0-4DFE-B42E-2760FB5EF812}">
      <dgm:prSet custT="1"/>
      <dgm:spPr/>
      <dgm:t>
        <a:bodyPr/>
        <a:lstStyle/>
        <a:p>
          <a:r>
            <a:rPr lang="en-US" sz="2000" dirty="0"/>
            <a:t>All regulated parties should be treated </a:t>
          </a:r>
          <a:r>
            <a:rPr lang="en-US" sz="2000" dirty="0">
              <a:solidFill>
                <a:srgbClr val="FF0000"/>
              </a:solidFill>
            </a:rPr>
            <a:t>equitably, fairly and without bias</a:t>
          </a:r>
          <a:r>
            <a:rPr lang="en-US" sz="2000" dirty="0"/>
            <a:t>. </a:t>
          </a:r>
        </a:p>
      </dgm:t>
    </dgm:pt>
    <dgm:pt modelId="{8457B086-6813-475D-A981-E518E5557E70}" type="parTrans" cxnId="{969BEB65-2B34-4ABD-80F0-CBEF224C242E}">
      <dgm:prSet/>
      <dgm:spPr/>
      <dgm:t>
        <a:bodyPr/>
        <a:lstStyle/>
        <a:p>
          <a:endParaRPr lang="en-US"/>
        </a:p>
      </dgm:t>
    </dgm:pt>
    <dgm:pt modelId="{374DBA2A-2721-4A2F-B794-8E1C59755C26}" type="sibTrans" cxnId="{969BEB65-2B34-4ABD-80F0-CBEF224C242E}">
      <dgm:prSet/>
      <dgm:spPr/>
      <dgm:t>
        <a:bodyPr/>
        <a:lstStyle/>
        <a:p>
          <a:endParaRPr lang="en-US"/>
        </a:p>
      </dgm:t>
    </dgm:pt>
    <dgm:pt modelId="{3AEF6520-2420-4566-B06A-27BAE0368384}">
      <dgm:prSet phldrT="[Text]"/>
      <dgm:spPr/>
      <dgm:t>
        <a:bodyPr/>
        <a:lstStyle/>
        <a:p>
          <a:r>
            <a:rPr lang="en-IN" dirty="0"/>
            <a:t>Proportionality  </a:t>
          </a:r>
          <a:endParaRPr lang="en-US" dirty="0"/>
        </a:p>
      </dgm:t>
    </dgm:pt>
    <dgm:pt modelId="{10C4F9E0-1817-4F99-AB42-45EA2E4F6970}" type="parTrans" cxnId="{F386992E-9CA2-4CE4-8A08-0B0FAB35F36F}">
      <dgm:prSet/>
      <dgm:spPr/>
      <dgm:t>
        <a:bodyPr/>
        <a:lstStyle/>
        <a:p>
          <a:endParaRPr lang="en-US"/>
        </a:p>
      </dgm:t>
    </dgm:pt>
    <dgm:pt modelId="{152F6CD5-A348-4F9B-A7C3-7943B86BE429}" type="sibTrans" cxnId="{F386992E-9CA2-4CE4-8A08-0B0FAB35F36F}">
      <dgm:prSet/>
      <dgm:spPr/>
      <dgm:t>
        <a:bodyPr/>
        <a:lstStyle/>
        <a:p>
          <a:endParaRPr lang="en-US"/>
        </a:p>
      </dgm:t>
    </dgm:pt>
    <dgm:pt modelId="{069F22AC-F41F-4E88-950E-86175263D783}">
      <dgm:prSet custT="1"/>
      <dgm:spPr/>
      <dgm:t>
        <a:bodyPr/>
        <a:lstStyle/>
        <a:p>
          <a:r>
            <a:rPr lang="en-US" sz="1800" dirty="0"/>
            <a:t>Regulation and regulatory decisions should be </a:t>
          </a:r>
          <a:r>
            <a:rPr lang="en-US" sz="1800" dirty="0">
              <a:solidFill>
                <a:srgbClr val="FF0000"/>
              </a:solidFill>
            </a:rPr>
            <a:t>proportional to risk </a:t>
          </a:r>
          <a:r>
            <a:rPr lang="en-US" sz="1800" dirty="0"/>
            <a:t>and to the regulator’s </a:t>
          </a:r>
          <a:r>
            <a:rPr lang="en-US" sz="1800" dirty="0">
              <a:solidFill>
                <a:srgbClr val="FF0000"/>
              </a:solidFill>
            </a:rPr>
            <a:t>capacity </a:t>
          </a:r>
          <a:r>
            <a:rPr lang="en-US" sz="1800" dirty="0"/>
            <a:t>to implement and enforce them. </a:t>
          </a:r>
        </a:p>
      </dgm:t>
    </dgm:pt>
    <dgm:pt modelId="{E8A642CD-C208-4691-9324-424AB2D7AE30}" type="parTrans" cxnId="{CF79320D-7B1D-4A53-BB17-8FE29D646AE6}">
      <dgm:prSet/>
      <dgm:spPr/>
      <dgm:t>
        <a:bodyPr/>
        <a:lstStyle/>
        <a:p>
          <a:endParaRPr lang="en-US"/>
        </a:p>
      </dgm:t>
    </dgm:pt>
    <dgm:pt modelId="{3ECB9638-43D4-44E7-B6D4-1BB04DB15AE5}" type="sibTrans" cxnId="{CF79320D-7B1D-4A53-BB17-8FE29D646AE6}">
      <dgm:prSet/>
      <dgm:spPr/>
      <dgm:t>
        <a:bodyPr/>
        <a:lstStyle/>
        <a:p>
          <a:endParaRPr lang="en-US"/>
        </a:p>
      </dgm:t>
    </dgm:pt>
    <dgm:pt modelId="{12D1BCD9-8A79-4D06-A30D-8CB8A610C967}" type="pres">
      <dgm:prSet presAssocID="{44235EA7-6337-4CFF-BCE9-D46F4DAF27B0}" presName="Name0" presStyleCnt="0">
        <dgm:presLayoutVars>
          <dgm:dir/>
          <dgm:animLvl val="lvl"/>
          <dgm:resizeHandles/>
        </dgm:presLayoutVars>
      </dgm:prSet>
      <dgm:spPr/>
    </dgm:pt>
    <dgm:pt modelId="{134079CA-32DB-4F51-8BF3-310D9D38BA35}" type="pres">
      <dgm:prSet presAssocID="{668A4932-8F00-46CE-BDD8-DE813167379B}" presName="linNode" presStyleCnt="0"/>
      <dgm:spPr/>
    </dgm:pt>
    <dgm:pt modelId="{6607D741-85B0-4D12-983F-C30E7CB7655C}" type="pres">
      <dgm:prSet presAssocID="{668A4932-8F00-46CE-BDD8-DE813167379B}" presName="parentShp" presStyleLbl="node1" presStyleIdx="0" presStyleCnt="5">
        <dgm:presLayoutVars>
          <dgm:bulletEnabled val="1"/>
        </dgm:presLayoutVars>
      </dgm:prSet>
      <dgm:spPr/>
    </dgm:pt>
    <dgm:pt modelId="{A018DCF8-3931-4373-B2DA-2904FA959E02}" type="pres">
      <dgm:prSet presAssocID="{668A4932-8F00-46CE-BDD8-DE813167379B}" presName="childShp" presStyleLbl="bgAccFollowNode1" presStyleIdx="0" presStyleCnt="5">
        <dgm:presLayoutVars>
          <dgm:bulletEnabled val="1"/>
        </dgm:presLayoutVars>
      </dgm:prSet>
      <dgm:spPr/>
    </dgm:pt>
    <dgm:pt modelId="{061EC57D-59D4-4C51-AA65-5C9A239DF698}" type="pres">
      <dgm:prSet presAssocID="{DA5459DD-05A4-4CE3-877B-76646BF0E9FE}" presName="spacing" presStyleCnt="0"/>
      <dgm:spPr/>
    </dgm:pt>
    <dgm:pt modelId="{9E178717-F865-492B-9EE3-351D5B6E45A3}" type="pres">
      <dgm:prSet presAssocID="{3AEF6520-2420-4566-B06A-27BAE0368384}" presName="linNode" presStyleCnt="0"/>
      <dgm:spPr/>
    </dgm:pt>
    <dgm:pt modelId="{2DFC3D01-1476-4AB1-9ED0-874E2F64F45A}" type="pres">
      <dgm:prSet presAssocID="{3AEF6520-2420-4566-B06A-27BAE0368384}" presName="parentShp" presStyleLbl="node1" presStyleIdx="1" presStyleCnt="5" custLinFactY="128749" custLinFactNeighborX="-337" custLinFactNeighborY="200000">
        <dgm:presLayoutVars>
          <dgm:bulletEnabled val="1"/>
        </dgm:presLayoutVars>
      </dgm:prSet>
      <dgm:spPr/>
    </dgm:pt>
    <dgm:pt modelId="{3C4AE24F-FA3D-4997-9421-9FAF775D2D9C}" type="pres">
      <dgm:prSet presAssocID="{3AEF6520-2420-4566-B06A-27BAE0368384}" presName="childShp" presStyleLbl="bgAccFollowNode1" presStyleIdx="1" presStyleCnt="5" custLinFactY="128749" custLinFactNeighborX="1006" custLinFactNeighborY="200000">
        <dgm:presLayoutVars>
          <dgm:bulletEnabled val="1"/>
        </dgm:presLayoutVars>
      </dgm:prSet>
      <dgm:spPr/>
    </dgm:pt>
    <dgm:pt modelId="{B1B8AF08-3E2F-43D5-97D4-812D8B80B2C4}" type="pres">
      <dgm:prSet presAssocID="{152F6CD5-A348-4F9B-A7C3-7943B86BE429}" presName="spacing" presStyleCnt="0"/>
      <dgm:spPr/>
    </dgm:pt>
    <dgm:pt modelId="{AE907F63-A6F4-4935-BB14-6A455BDB02D1}" type="pres">
      <dgm:prSet presAssocID="{8DF76708-DAF8-4941-A0F4-B52DCE9E55FD}" presName="linNode" presStyleCnt="0"/>
      <dgm:spPr/>
    </dgm:pt>
    <dgm:pt modelId="{72BC5CCA-30A1-4E32-8AF6-A49575E11791}" type="pres">
      <dgm:prSet presAssocID="{8DF76708-DAF8-4941-A0F4-B52DCE9E55FD}" presName="parentShp" presStyleLbl="node1" presStyleIdx="2" presStyleCnt="5" custLinFactY="-9579" custLinFactNeighborY="-100000">
        <dgm:presLayoutVars>
          <dgm:bulletEnabled val="1"/>
        </dgm:presLayoutVars>
      </dgm:prSet>
      <dgm:spPr/>
    </dgm:pt>
    <dgm:pt modelId="{815E3D01-41BA-4CF7-B5F8-022B4ABF9F74}" type="pres">
      <dgm:prSet presAssocID="{8DF76708-DAF8-4941-A0F4-B52DCE9E55FD}" presName="childShp" presStyleLbl="bgAccFollowNode1" presStyleIdx="2" presStyleCnt="5" custLinFactY="-9579" custLinFactNeighborX="-839" custLinFactNeighborY="-100000">
        <dgm:presLayoutVars>
          <dgm:bulletEnabled val="1"/>
        </dgm:presLayoutVars>
      </dgm:prSet>
      <dgm:spPr/>
    </dgm:pt>
    <dgm:pt modelId="{B08D895E-C3FC-40AD-8987-60F787D4391C}" type="pres">
      <dgm:prSet presAssocID="{DD783A58-826A-4AB1-B075-497457F81EF3}" presName="spacing" presStyleCnt="0"/>
      <dgm:spPr/>
    </dgm:pt>
    <dgm:pt modelId="{FB63B1F7-77D8-4ECD-A44B-235C6DF5194E}" type="pres">
      <dgm:prSet presAssocID="{DA510143-CB4C-4429-8CAB-41924CC49248}" presName="linNode" presStyleCnt="0"/>
      <dgm:spPr/>
    </dgm:pt>
    <dgm:pt modelId="{8600667A-2B90-4B84-9F18-575E70149067}" type="pres">
      <dgm:prSet presAssocID="{DA510143-CB4C-4429-8CAB-41924CC49248}" presName="parentShp" presStyleLbl="node1" presStyleIdx="3" presStyleCnt="5" custLinFactY="-9703" custLinFactNeighborY="-100000">
        <dgm:presLayoutVars>
          <dgm:bulletEnabled val="1"/>
        </dgm:presLayoutVars>
      </dgm:prSet>
      <dgm:spPr/>
    </dgm:pt>
    <dgm:pt modelId="{EDDCB6D5-701D-4494-A8D2-3231831E9F9F}" type="pres">
      <dgm:prSet presAssocID="{DA510143-CB4C-4429-8CAB-41924CC49248}" presName="childShp" presStyleLbl="bgAccFollowNode1" presStyleIdx="3" presStyleCnt="5" custLinFactY="-9703" custLinFactNeighborY="-100000">
        <dgm:presLayoutVars>
          <dgm:bulletEnabled val="1"/>
        </dgm:presLayoutVars>
      </dgm:prSet>
      <dgm:spPr/>
    </dgm:pt>
    <dgm:pt modelId="{9BA7AB51-53D2-4E2A-AED3-6BB9B57AA5FD}" type="pres">
      <dgm:prSet presAssocID="{F067A446-611E-47F9-B63A-FDF74276307F}" presName="spacing" presStyleCnt="0"/>
      <dgm:spPr/>
    </dgm:pt>
    <dgm:pt modelId="{38E9C188-ED9B-444F-81B0-2E48ADB82932}" type="pres">
      <dgm:prSet presAssocID="{5A38391E-9D29-45F2-83BE-33E193533E83}" presName="linNode" presStyleCnt="0"/>
      <dgm:spPr/>
    </dgm:pt>
    <dgm:pt modelId="{2951EF31-7B27-4F08-B776-6B76482FC09E}" type="pres">
      <dgm:prSet presAssocID="{5A38391E-9D29-45F2-83BE-33E193533E83}" presName="parentShp" presStyleLbl="node1" presStyleIdx="4" presStyleCnt="5" custLinFactY="-9703" custLinFactNeighborY="-100000">
        <dgm:presLayoutVars>
          <dgm:bulletEnabled val="1"/>
        </dgm:presLayoutVars>
      </dgm:prSet>
      <dgm:spPr/>
    </dgm:pt>
    <dgm:pt modelId="{87E5215D-B473-4F49-AD77-E32B09234A6A}" type="pres">
      <dgm:prSet presAssocID="{5A38391E-9D29-45F2-83BE-33E193533E83}" presName="childShp" presStyleLbl="bgAccFollowNode1" presStyleIdx="4" presStyleCnt="5" custLinFactY="-9703" custLinFactNeighborY="-100000">
        <dgm:presLayoutVars>
          <dgm:bulletEnabled val="1"/>
        </dgm:presLayoutVars>
      </dgm:prSet>
      <dgm:spPr/>
    </dgm:pt>
  </dgm:ptLst>
  <dgm:cxnLst>
    <dgm:cxn modelId="{CF79320D-7B1D-4A53-BB17-8FE29D646AE6}" srcId="{3AEF6520-2420-4566-B06A-27BAE0368384}" destId="{069F22AC-F41F-4E88-950E-86175263D783}" srcOrd="0" destOrd="0" parTransId="{E8A642CD-C208-4691-9324-424AB2D7AE30}" sibTransId="{3ECB9638-43D4-44E7-B6D4-1BB04DB15AE5}"/>
    <dgm:cxn modelId="{4F33900E-EC66-48F8-AAC3-15AFC4AAC66E}" type="presOf" srcId="{24686658-5C33-4976-86E5-51C8AAEAE923}" destId="{EDDCB6D5-701D-4494-A8D2-3231831E9F9F}" srcOrd="0" destOrd="0" presId="urn:microsoft.com/office/officeart/2005/8/layout/vList6"/>
    <dgm:cxn modelId="{1E8B4A15-337F-475D-B9B2-2C83326FA8E7}" type="presOf" srcId="{8DF76708-DAF8-4941-A0F4-B52DCE9E55FD}" destId="{72BC5CCA-30A1-4E32-8AF6-A49575E11791}" srcOrd="0" destOrd="0" presId="urn:microsoft.com/office/officeart/2005/8/layout/vList6"/>
    <dgm:cxn modelId="{7E666424-A26E-472A-AE35-936624FDC7FE}" type="presOf" srcId="{080FC73A-5A64-4D75-8EB2-3382767126BA}" destId="{A018DCF8-3931-4373-B2DA-2904FA959E02}" srcOrd="0" destOrd="0" presId="urn:microsoft.com/office/officeart/2005/8/layout/vList6"/>
    <dgm:cxn modelId="{F386992E-9CA2-4CE4-8A08-0B0FAB35F36F}" srcId="{44235EA7-6337-4CFF-BCE9-D46F4DAF27B0}" destId="{3AEF6520-2420-4566-B06A-27BAE0368384}" srcOrd="1" destOrd="0" parTransId="{10C4F9E0-1817-4F99-AB42-45EA2E4F6970}" sibTransId="{152F6CD5-A348-4F9B-A7C3-7943B86BE429}"/>
    <dgm:cxn modelId="{E76E5F3D-A827-41B4-8579-CDB4681DBF00}" srcId="{44235EA7-6337-4CFF-BCE9-D46F4DAF27B0}" destId="{DA510143-CB4C-4429-8CAB-41924CC49248}" srcOrd="3" destOrd="0" parTransId="{3B05F7D4-22D6-4000-A5C7-8926ECEA138B}" sibTransId="{F067A446-611E-47F9-B63A-FDF74276307F}"/>
    <dgm:cxn modelId="{FD081561-F099-4EE0-B74D-8778C095D028}" srcId="{44235EA7-6337-4CFF-BCE9-D46F4DAF27B0}" destId="{668A4932-8F00-46CE-BDD8-DE813167379B}" srcOrd="0" destOrd="0" parTransId="{A6BB97BF-1046-4AE6-B393-31DBAC1FD35B}" sibTransId="{DA5459DD-05A4-4CE3-877B-76646BF0E9FE}"/>
    <dgm:cxn modelId="{969BEB65-2B34-4ABD-80F0-CBEF224C242E}" srcId="{5A38391E-9D29-45F2-83BE-33E193533E83}" destId="{CE253815-E1A0-4DFE-B42E-2760FB5EF812}" srcOrd="0" destOrd="0" parTransId="{8457B086-6813-475D-A981-E518E5557E70}" sibTransId="{374DBA2A-2721-4A2F-B794-8E1C59755C26}"/>
    <dgm:cxn modelId="{3FDCD147-A401-4175-B4DF-0EDEC5758768}" type="presOf" srcId="{5A38391E-9D29-45F2-83BE-33E193533E83}" destId="{2951EF31-7B27-4F08-B776-6B76482FC09E}" srcOrd="0" destOrd="0" presId="urn:microsoft.com/office/officeart/2005/8/layout/vList6"/>
    <dgm:cxn modelId="{35AF3552-DC31-43EE-844A-2E84706C4DA6}" type="presOf" srcId="{069F22AC-F41F-4E88-950E-86175263D783}" destId="{3C4AE24F-FA3D-4997-9421-9FAF775D2D9C}" srcOrd="0" destOrd="0" presId="urn:microsoft.com/office/officeart/2005/8/layout/vList6"/>
    <dgm:cxn modelId="{37CE797A-7984-41DD-BE13-479521AEA68C}" srcId="{8DF76708-DAF8-4941-A0F4-B52DCE9E55FD}" destId="{FE98990A-0B47-4223-B77B-C71994A874F3}" srcOrd="0" destOrd="0" parTransId="{7661D145-D61F-4FD3-9A1F-BD05E10E606B}" sibTransId="{C8CAD223-F76F-4C73-A01E-DE127EB3F473}"/>
    <dgm:cxn modelId="{49F87186-E101-4A84-BAD7-6C883D21CF56}" type="presOf" srcId="{3AEF6520-2420-4566-B06A-27BAE0368384}" destId="{2DFC3D01-1476-4AB1-9ED0-874E2F64F45A}" srcOrd="0" destOrd="0" presId="urn:microsoft.com/office/officeart/2005/8/layout/vList6"/>
    <dgm:cxn modelId="{22546F91-59B0-455B-8F8B-7E9970720B9D}" srcId="{44235EA7-6337-4CFF-BCE9-D46F4DAF27B0}" destId="{8DF76708-DAF8-4941-A0F4-B52DCE9E55FD}" srcOrd="2" destOrd="0" parTransId="{779BD390-F0AC-486C-ACBB-1D597A2F3D69}" sibTransId="{DD783A58-826A-4AB1-B075-497457F81EF3}"/>
    <dgm:cxn modelId="{8F8FDA92-7EB9-4E15-9CBE-B407B239299E}" type="presOf" srcId="{668A4932-8F00-46CE-BDD8-DE813167379B}" destId="{6607D741-85B0-4D12-983F-C30E7CB7655C}" srcOrd="0" destOrd="0" presId="urn:microsoft.com/office/officeart/2005/8/layout/vList6"/>
    <dgm:cxn modelId="{008D04AA-178A-4838-969B-CCED8064802F}" srcId="{44235EA7-6337-4CFF-BCE9-D46F4DAF27B0}" destId="{5A38391E-9D29-45F2-83BE-33E193533E83}" srcOrd="4" destOrd="0" parTransId="{78A2ABB9-7FA9-4CEC-86E4-E315544B533C}" sibTransId="{DCCBBE4E-E528-4DCE-BDC7-C12E5AFB1952}"/>
    <dgm:cxn modelId="{FF500CB5-EB52-424A-92B5-B73B67ECB9CD}" srcId="{668A4932-8F00-46CE-BDD8-DE813167379B}" destId="{080FC73A-5A64-4D75-8EB2-3382767126BA}" srcOrd="0" destOrd="0" parTransId="{5832EC35-168D-426A-ABE7-087B8B0EEAD9}" sibTransId="{9B27A920-CE63-41CB-BF52-4A3030DB239E}"/>
    <dgm:cxn modelId="{63E35ABF-E729-4ADC-858C-E9ACB55EB4FB}" type="presOf" srcId="{FE98990A-0B47-4223-B77B-C71994A874F3}" destId="{815E3D01-41BA-4CF7-B5F8-022B4ABF9F74}" srcOrd="0" destOrd="0" presId="urn:microsoft.com/office/officeart/2005/8/layout/vList6"/>
    <dgm:cxn modelId="{99312CC9-9358-4913-9301-C4429DC43946}" type="presOf" srcId="{CE253815-E1A0-4DFE-B42E-2760FB5EF812}" destId="{87E5215D-B473-4F49-AD77-E32B09234A6A}" srcOrd="0" destOrd="0" presId="urn:microsoft.com/office/officeart/2005/8/layout/vList6"/>
    <dgm:cxn modelId="{B265CCCC-A5E4-4469-B091-A7B6CAEF2B7C}" srcId="{DA510143-CB4C-4429-8CAB-41924CC49248}" destId="{24686658-5C33-4976-86E5-51C8AAEAE923}" srcOrd="0" destOrd="0" parTransId="{745C8A25-C27D-4403-89AC-9D0692E4AADE}" sibTransId="{12A3285A-17D5-4591-9C61-66B94C6D2F07}"/>
    <dgm:cxn modelId="{31301ADB-2856-4111-B50A-9347E0EF83E7}" type="presOf" srcId="{44235EA7-6337-4CFF-BCE9-D46F4DAF27B0}" destId="{12D1BCD9-8A79-4D06-A30D-8CB8A610C967}" srcOrd="0" destOrd="0" presId="urn:microsoft.com/office/officeart/2005/8/layout/vList6"/>
    <dgm:cxn modelId="{C144B6EA-693E-41D4-B9CF-5BECC616205C}" type="presOf" srcId="{DA510143-CB4C-4429-8CAB-41924CC49248}" destId="{8600667A-2B90-4B84-9F18-575E70149067}" srcOrd="0" destOrd="0" presId="urn:microsoft.com/office/officeart/2005/8/layout/vList6"/>
    <dgm:cxn modelId="{BB7417E6-408F-463A-8DD3-8076B0D7EF78}" type="presParOf" srcId="{12D1BCD9-8A79-4D06-A30D-8CB8A610C967}" destId="{134079CA-32DB-4F51-8BF3-310D9D38BA35}" srcOrd="0" destOrd="0" presId="urn:microsoft.com/office/officeart/2005/8/layout/vList6"/>
    <dgm:cxn modelId="{4C34D352-0F61-4BF9-855F-EF420413CA2D}" type="presParOf" srcId="{134079CA-32DB-4F51-8BF3-310D9D38BA35}" destId="{6607D741-85B0-4D12-983F-C30E7CB7655C}" srcOrd="0" destOrd="0" presId="urn:microsoft.com/office/officeart/2005/8/layout/vList6"/>
    <dgm:cxn modelId="{FBF5368D-4421-432A-B350-ADA4DECCCF4A}" type="presParOf" srcId="{134079CA-32DB-4F51-8BF3-310D9D38BA35}" destId="{A018DCF8-3931-4373-B2DA-2904FA959E02}" srcOrd="1" destOrd="0" presId="urn:microsoft.com/office/officeart/2005/8/layout/vList6"/>
    <dgm:cxn modelId="{533F5EA7-3516-4E7C-AD05-9C97062E899E}" type="presParOf" srcId="{12D1BCD9-8A79-4D06-A30D-8CB8A610C967}" destId="{061EC57D-59D4-4C51-AA65-5C9A239DF698}" srcOrd="1" destOrd="0" presId="urn:microsoft.com/office/officeart/2005/8/layout/vList6"/>
    <dgm:cxn modelId="{23EDAA40-9191-4511-9FCE-CBD54252ACE9}" type="presParOf" srcId="{12D1BCD9-8A79-4D06-A30D-8CB8A610C967}" destId="{9E178717-F865-492B-9EE3-351D5B6E45A3}" srcOrd="2" destOrd="0" presId="urn:microsoft.com/office/officeart/2005/8/layout/vList6"/>
    <dgm:cxn modelId="{EB417A0C-B1B3-4477-BB5E-E97D832A871A}" type="presParOf" srcId="{9E178717-F865-492B-9EE3-351D5B6E45A3}" destId="{2DFC3D01-1476-4AB1-9ED0-874E2F64F45A}" srcOrd="0" destOrd="0" presId="urn:microsoft.com/office/officeart/2005/8/layout/vList6"/>
    <dgm:cxn modelId="{5B2B5234-3951-4159-BA49-A17D9B46A1C6}" type="presParOf" srcId="{9E178717-F865-492B-9EE3-351D5B6E45A3}" destId="{3C4AE24F-FA3D-4997-9421-9FAF775D2D9C}" srcOrd="1" destOrd="0" presId="urn:microsoft.com/office/officeart/2005/8/layout/vList6"/>
    <dgm:cxn modelId="{B4A3D6AA-3D82-47E2-B6DB-EB72362FF1EA}" type="presParOf" srcId="{12D1BCD9-8A79-4D06-A30D-8CB8A610C967}" destId="{B1B8AF08-3E2F-43D5-97D4-812D8B80B2C4}" srcOrd="3" destOrd="0" presId="urn:microsoft.com/office/officeart/2005/8/layout/vList6"/>
    <dgm:cxn modelId="{ED129ADB-D057-4EEF-9031-08906DF8716C}" type="presParOf" srcId="{12D1BCD9-8A79-4D06-A30D-8CB8A610C967}" destId="{AE907F63-A6F4-4935-BB14-6A455BDB02D1}" srcOrd="4" destOrd="0" presId="urn:microsoft.com/office/officeart/2005/8/layout/vList6"/>
    <dgm:cxn modelId="{C54F1561-B617-4E8B-94BE-577A13EBD540}" type="presParOf" srcId="{AE907F63-A6F4-4935-BB14-6A455BDB02D1}" destId="{72BC5CCA-30A1-4E32-8AF6-A49575E11791}" srcOrd="0" destOrd="0" presId="urn:microsoft.com/office/officeart/2005/8/layout/vList6"/>
    <dgm:cxn modelId="{B442AB18-1305-4710-BA6C-E18BA32AF06E}" type="presParOf" srcId="{AE907F63-A6F4-4935-BB14-6A455BDB02D1}" destId="{815E3D01-41BA-4CF7-B5F8-022B4ABF9F74}" srcOrd="1" destOrd="0" presId="urn:microsoft.com/office/officeart/2005/8/layout/vList6"/>
    <dgm:cxn modelId="{555AC466-FD8F-485C-8079-970C9F2A2133}" type="presParOf" srcId="{12D1BCD9-8A79-4D06-A30D-8CB8A610C967}" destId="{B08D895E-C3FC-40AD-8987-60F787D4391C}" srcOrd="5" destOrd="0" presId="urn:microsoft.com/office/officeart/2005/8/layout/vList6"/>
    <dgm:cxn modelId="{E701BC2C-3B39-408C-BAEB-AE019E38CED2}" type="presParOf" srcId="{12D1BCD9-8A79-4D06-A30D-8CB8A610C967}" destId="{FB63B1F7-77D8-4ECD-A44B-235C6DF5194E}" srcOrd="6" destOrd="0" presId="urn:microsoft.com/office/officeart/2005/8/layout/vList6"/>
    <dgm:cxn modelId="{41ED7254-C198-4A54-80F5-012086A4B05C}" type="presParOf" srcId="{FB63B1F7-77D8-4ECD-A44B-235C6DF5194E}" destId="{8600667A-2B90-4B84-9F18-575E70149067}" srcOrd="0" destOrd="0" presId="urn:microsoft.com/office/officeart/2005/8/layout/vList6"/>
    <dgm:cxn modelId="{843AF76A-DF57-44E8-A405-79EB7C4CF538}" type="presParOf" srcId="{FB63B1F7-77D8-4ECD-A44B-235C6DF5194E}" destId="{EDDCB6D5-701D-4494-A8D2-3231831E9F9F}" srcOrd="1" destOrd="0" presId="urn:microsoft.com/office/officeart/2005/8/layout/vList6"/>
    <dgm:cxn modelId="{738367DD-0CEF-45E7-ACEF-AB1133EA8837}" type="presParOf" srcId="{12D1BCD9-8A79-4D06-A30D-8CB8A610C967}" destId="{9BA7AB51-53D2-4E2A-AED3-6BB9B57AA5FD}" srcOrd="7" destOrd="0" presId="urn:microsoft.com/office/officeart/2005/8/layout/vList6"/>
    <dgm:cxn modelId="{2409DCD0-46C5-446E-9840-FC5B02393C74}" type="presParOf" srcId="{12D1BCD9-8A79-4D06-A30D-8CB8A610C967}" destId="{38E9C188-ED9B-444F-81B0-2E48ADB82932}" srcOrd="8" destOrd="0" presId="urn:microsoft.com/office/officeart/2005/8/layout/vList6"/>
    <dgm:cxn modelId="{5B844453-0E0D-4C2E-A134-1FA70D9BD4DC}" type="presParOf" srcId="{38E9C188-ED9B-444F-81B0-2E48ADB82932}" destId="{2951EF31-7B27-4F08-B776-6B76482FC09E}" srcOrd="0" destOrd="0" presId="urn:microsoft.com/office/officeart/2005/8/layout/vList6"/>
    <dgm:cxn modelId="{7DA48752-8AA0-4B86-B1D4-E4F4FB7D5E68}" type="presParOf" srcId="{38E9C188-ED9B-444F-81B0-2E48ADB82932}" destId="{87E5215D-B473-4F49-AD77-E32B09234A6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235EA7-6337-4CFF-BCE9-D46F4DAF27B0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68A4932-8F00-46CE-BDD8-DE813167379B}">
      <dgm:prSet phldrT="[Text]"/>
      <dgm:spPr/>
      <dgm:t>
        <a:bodyPr/>
        <a:lstStyle/>
        <a:p>
          <a:r>
            <a:rPr lang="en-IN" dirty="0"/>
            <a:t>Flexibility </a:t>
          </a:r>
          <a:endParaRPr lang="en-US" dirty="0"/>
        </a:p>
      </dgm:t>
    </dgm:pt>
    <dgm:pt modelId="{A6BB97BF-1046-4AE6-B393-31DBAC1FD35B}" type="parTrans" cxnId="{FD081561-F099-4EE0-B74D-8778C095D028}">
      <dgm:prSet/>
      <dgm:spPr/>
      <dgm:t>
        <a:bodyPr/>
        <a:lstStyle/>
        <a:p>
          <a:endParaRPr lang="en-US"/>
        </a:p>
      </dgm:t>
    </dgm:pt>
    <dgm:pt modelId="{DA5459DD-05A4-4CE3-877B-76646BF0E9FE}" type="sibTrans" cxnId="{FD081561-F099-4EE0-B74D-8778C095D028}">
      <dgm:prSet/>
      <dgm:spPr/>
      <dgm:t>
        <a:bodyPr/>
        <a:lstStyle/>
        <a:p>
          <a:endParaRPr lang="en-US"/>
        </a:p>
      </dgm:t>
    </dgm:pt>
    <dgm:pt modelId="{080FC73A-5A64-4D75-8EB2-3382767126BA}">
      <dgm:prSet phldrT="[Text]" custT="1"/>
      <dgm:spPr/>
      <dgm:t>
        <a:bodyPr/>
        <a:lstStyle/>
        <a:p>
          <a:pPr algn="just"/>
          <a:r>
            <a:rPr lang="en-US" sz="1800" dirty="0"/>
            <a:t>Regulatory oversight should </a:t>
          </a:r>
          <a:r>
            <a:rPr lang="en-US" sz="1800" dirty="0">
              <a:solidFill>
                <a:srgbClr val="FF0000"/>
              </a:solidFill>
            </a:rPr>
            <a:t>not be prescriptive</a:t>
          </a:r>
          <a:r>
            <a:rPr lang="en-US" sz="1800" dirty="0"/>
            <a:t> but rather </a:t>
          </a:r>
          <a:r>
            <a:rPr lang="en-US" sz="1800" dirty="0">
              <a:solidFill>
                <a:srgbClr val="FF0000"/>
              </a:solidFill>
            </a:rPr>
            <a:t>be flexible </a:t>
          </a:r>
          <a:r>
            <a:rPr lang="en-US" sz="1800" dirty="0"/>
            <a:t>in responding to a changing environment and unforeseen circumstances. </a:t>
          </a:r>
        </a:p>
      </dgm:t>
    </dgm:pt>
    <dgm:pt modelId="{5832EC35-168D-426A-ABE7-087B8B0EEAD9}" type="parTrans" cxnId="{FF500CB5-EB52-424A-92B5-B73B67ECB9CD}">
      <dgm:prSet/>
      <dgm:spPr/>
      <dgm:t>
        <a:bodyPr/>
        <a:lstStyle/>
        <a:p>
          <a:endParaRPr lang="en-US"/>
        </a:p>
      </dgm:t>
    </dgm:pt>
    <dgm:pt modelId="{9B27A920-CE63-41CB-BF52-4A3030DB239E}" type="sibTrans" cxnId="{FF500CB5-EB52-424A-92B5-B73B67ECB9CD}">
      <dgm:prSet/>
      <dgm:spPr/>
      <dgm:t>
        <a:bodyPr/>
        <a:lstStyle/>
        <a:p>
          <a:endParaRPr lang="en-US"/>
        </a:p>
      </dgm:t>
    </dgm:pt>
    <dgm:pt modelId="{8DF76708-DAF8-4941-A0F4-B52DCE9E55FD}">
      <dgm:prSet phldrT="[Text]"/>
      <dgm:spPr/>
      <dgm:t>
        <a:bodyPr/>
        <a:lstStyle/>
        <a:p>
          <a:r>
            <a:rPr lang="en-IN" dirty="0"/>
            <a:t>Clarity </a:t>
          </a:r>
          <a:endParaRPr lang="en-US" dirty="0"/>
        </a:p>
      </dgm:t>
    </dgm:pt>
    <dgm:pt modelId="{779BD390-F0AC-486C-ACBB-1D597A2F3D69}" type="parTrans" cxnId="{22546F91-59B0-455B-8F8B-7E9970720B9D}">
      <dgm:prSet/>
      <dgm:spPr/>
      <dgm:t>
        <a:bodyPr/>
        <a:lstStyle/>
        <a:p>
          <a:endParaRPr lang="en-US"/>
        </a:p>
      </dgm:t>
    </dgm:pt>
    <dgm:pt modelId="{DD783A58-826A-4AB1-B075-497457F81EF3}" type="sibTrans" cxnId="{22546F91-59B0-455B-8F8B-7E9970720B9D}">
      <dgm:prSet/>
      <dgm:spPr/>
      <dgm:t>
        <a:bodyPr/>
        <a:lstStyle/>
        <a:p>
          <a:endParaRPr lang="en-US"/>
        </a:p>
      </dgm:t>
    </dgm:pt>
    <dgm:pt modelId="{FE98990A-0B47-4223-B77B-C71994A874F3}">
      <dgm:prSet custT="1"/>
      <dgm:spPr/>
      <dgm:t>
        <a:bodyPr/>
        <a:lstStyle/>
        <a:p>
          <a:r>
            <a:rPr lang="en-US" sz="2400" dirty="0"/>
            <a:t>Regulatory requirements should be </a:t>
          </a:r>
          <a:r>
            <a:rPr lang="en-US" sz="2400" dirty="0">
              <a:solidFill>
                <a:srgbClr val="FF0000"/>
              </a:solidFill>
            </a:rPr>
            <a:t>accessible </a:t>
          </a:r>
          <a:r>
            <a:rPr lang="en-US" sz="2400" dirty="0"/>
            <a:t>to and </a:t>
          </a:r>
          <a:r>
            <a:rPr lang="en-US" sz="2400" dirty="0">
              <a:solidFill>
                <a:srgbClr val="FF0000"/>
              </a:solidFill>
            </a:rPr>
            <a:t>understood</a:t>
          </a:r>
          <a:r>
            <a:rPr lang="en-US" sz="2400" dirty="0"/>
            <a:t> by users</a:t>
          </a:r>
          <a:r>
            <a:rPr lang="en-US" sz="1400" dirty="0"/>
            <a:t>. </a:t>
          </a:r>
        </a:p>
      </dgm:t>
    </dgm:pt>
    <dgm:pt modelId="{7661D145-D61F-4FD3-9A1F-BD05E10E606B}" type="parTrans" cxnId="{37CE797A-7984-41DD-BE13-479521AEA68C}">
      <dgm:prSet/>
      <dgm:spPr/>
      <dgm:t>
        <a:bodyPr/>
        <a:lstStyle/>
        <a:p>
          <a:endParaRPr lang="en-US"/>
        </a:p>
      </dgm:t>
    </dgm:pt>
    <dgm:pt modelId="{C8CAD223-F76F-4C73-A01E-DE127EB3F473}" type="sibTrans" cxnId="{37CE797A-7984-41DD-BE13-479521AEA68C}">
      <dgm:prSet/>
      <dgm:spPr/>
      <dgm:t>
        <a:bodyPr/>
        <a:lstStyle/>
        <a:p>
          <a:endParaRPr lang="en-US"/>
        </a:p>
      </dgm:t>
    </dgm:pt>
    <dgm:pt modelId="{5A38391E-9D29-45F2-83BE-33E193533E83}">
      <dgm:prSet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IN" dirty="0"/>
            <a:t>Transparency   </a:t>
          </a:r>
        </a:p>
      </dgm:t>
    </dgm:pt>
    <dgm:pt modelId="{78A2ABB9-7FA9-4CEC-86E4-E315544B533C}" type="parTrans" cxnId="{008D04AA-178A-4838-969B-CCED8064802F}">
      <dgm:prSet/>
      <dgm:spPr/>
      <dgm:t>
        <a:bodyPr/>
        <a:lstStyle/>
        <a:p>
          <a:endParaRPr lang="en-US"/>
        </a:p>
      </dgm:t>
    </dgm:pt>
    <dgm:pt modelId="{DCCBBE4E-E528-4DCE-BDC7-C12E5AFB1952}" type="sibTrans" cxnId="{008D04AA-178A-4838-969B-CCED8064802F}">
      <dgm:prSet/>
      <dgm:spPr/>
      <dgm:t>
        <a:bodyPr/>
        <a:lstStyle/>
        <a:p>
          <a:endParaRPr lang="en-US"/>
        </a:p>
      </dgm:t>
    </dgm:pt>
    <dgm:pt modelId="{DA510143-CB4C-4429-8CAB-41924CC4924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IN" dirty="0"/>
            <a:t>Efficiency </a:t>
          </a:r>
        </a:p>
      </dgm:t>
    </dgm:pt>
    <dgm:pt modelId="{3B05F7D4-22D6-4000-A5C7-8926ECEA138B}" type="parTrans" cxnId="{E76E5F3D-A827-41B4-8579-CDB4681DBF00}">
      <dgm:prSet/>
      <dgm:spPr/>
      <dgm:t>
        <a:bodyPr/>
        <a:lstStyle/>
        <a:p>
          <a:endParaRPr lang="en-US"/>
        </a:p>
      </dgm:t>
    </dgm:pt>
    <dgm:pt modelId="{F067A446-611E-47F9-B63A-FDF74276307F}" type="sibTrans" cxnId="{E76E5F3D-A827-41B4-8579-CDB4681DBF00}">
      <dgm:prSet/>
      <dgm:spPr/>
      <dgm:t>
        <a:bodyPr/>
        <a:lstStyle/>
        <a:p>
          <a:endParaRPr lang="en-US"/>
        </a:p>
      </dgm:t>
    </dgm:pt>
    <dgm:pt modelId="{006F2D2C-BE1F-4483-B27B-B6934D36F783}">
      <dgm:prSet custT="1"/>
      <dgm:spPr/>
      <dgm:t>
        <a:bodyPr/>
        <a:lstStyle/>
        <a:p>
          <a:pPr algn="just"/>
          <a:r>
            <a:rPr lang="en-US" sz="2000" dirty="0"/>
            <a:t>Regulatory systems should achieve </a:t>
          </a:r>
          <a:r>
            <a:rPr lang="en-US" sz="2000" dirty="0">
              <a:solidFill>
                <a:srgbClr val="FF0000"/>
              </a:solidFill>
            </a:rPr>
            <a:t>their goals </a:t>
          </a:r>
          <a:r>
            <a:rPr lang="en-US" sz="2000" dirty="0"/>
            <a:t>within the </a:t>
          </a:r>
          <a:r>
            <a:rPr lang="en-US" sz="2000" dirty="0">
              <a:solidFill>
                <a:srgbClr val="FF0000"/>
              </a:solidFill>
            </a:rPr>
            <a:t>required time </a:t>
          </a:r>
          <a:r>
            <a:rPr lang="en-US" sz="2000" dirty="0"/>
            <a:t>and at </a:t>
          </a:r>
          <a:r>
            <a:rPr lang="en-US" sz="2000" dirty="0">
              <a:solidFill>
                <a:srgbClr val="FF0000"/>
              </a:solidFill>
            </a:rPr>
            <a:t>reasonable effort and cost</a:t>
          </a:r>
          <a:r>
            <a:rPr lang="en-US" sz="2000" dirty="0"/>
            <a:t>. </a:t>
          </a:r>
        </a:p>
      </dgm:t>
    </dgm:pt>
    <dgm:pt modelId="{E7EFFCE7-FF99-4EBE-8D15-9A38252FC033}" type="parTrans" cxnId="{5D4F34DC-2167-4C5B-BFA3-696D3CED2351}">
      <dgm:prSet/>
      <dgm:spPr/>
      <dgm:t>
        <a:bodyPr/>
        <a:lstStyle/>
        <a:p>
          <a:endParaRPr lang="en-US"/>
        </a:p>
      </dgm:t>
    </dgm:pt>
    <dgm:pt modelId="{C777906E-8142-4360-B806-319C8CB5A3C6}" type="sibTrans" cxnId="{5D4F34DC-2167-4C5B-BFA3-696D3CED2351}">
      <dgm:prSet/>
      <dgm:spPr/>
      <dgm:t>
        <a:bodyPr/>
        <a:lstStyle/>
        <a:p>
          <a:endParaRPr lang="en-US"/>
        </a:p>
      </dgm:t>
    </dgm:pt>
    <dgm:pt modelId="{45A2FBDF-7FCA-4D21-AF57-0BCDB35FEF4E}">
      <dgm:prSet custT="1"/>
      <dgm:spPr/>
      <dgm:t>
        <a:bodyPr/>
        <a:lstStyle/>
        <a:p>
          <a:pPr algn="just"/>
          <a:r>
            <a:rPr lang="en-US" sz="1800" dirty="0"/>
            <a:t>Regulatory systems should be </a:t>
          </a:r>
          <a:r>
            <a:rPr lang="en-US" sz="1800" dirty="0">
              <a:solidFill>
                <a:srgbClr val="FF0000"/>
              </a:solidFill>
            </a:rPr>
            <a:t>transparent</a:t>
          </a:r>
          <a:r>
            <a:rPr lang="en-US" sz="1800" dirty="0"/>
            <a:t>; </a:t>
          </a:r>
          <a:r>
            <a:rPr lang="en-US" sz="1800" dirty="0">
              <a:solidFill>
                <a:srgbClr val="FF0000"/>
              </a:solidFill>
            </a:rPr>
            <a:t>requirements </a:t>
          </a:r>
          <a:r>
            <a:rPr lang="en-US" sz="1800" dirty="0"/>
            <a:t>and </a:t>
          </a:r>
          <a:r>
            <a:rPr lang="en-US" sz="1800" dirty="0">
              <a:solidFill>
                <a:srgbClr val="FF0000"/>
              </a:solidFill>
            </a:rPr>
            <a:t>decisions</a:t>
          </a:r>
          <a:r>
            <a:rPr lang="en-US" sz="1800" dirty="0"/>
            <a:t> should be made known, and input should be sought on regulatory proposals. </a:t>
          </a:r>
        </a:p>
      </dgm:t>
    </dgm:pt>
    <dgm:pt modelId="{FC57C9FF-4008-448E-AC89-78CE1152E634}" type="parTrans" cxnId="{D7AF3D25-F28F-4345-9752-420C79967205}">
      <dgm:prSet/>
      <dgm:spPr/>
      <dgm:t>
        <a:bodyPr/>
        <a:lstStyle/>
        <a:p>
          <a:endParaRPr lang="en-US"/>
        </a:p>
      </dgm:t>
    </dgm:pt>
    <dgm:pt modelId="{B963F23F-DDF2-4FA0-9996-1CC8292F29D4}" type="sibTrans" cxnId="{D7AF3D25-F28F-4345-9752-420C79967205}">
      <dgm:prSet/>
      <dgm:spPr/>
      <dgm:t>
        <a:bodyPr/>
        <a:lstStyle/>
        <a:p>
          <a:endParaRPr lang="en-US"/>
        </a:p>
      </dgm:t>
    </dgm:pt>
    <dgm:pt modelId="{12D1BCD9-8A79-4D06-A30D-8CB8A610C967}" type="pres">
      <dgm:prSet presAssocID="{44235EA7-6337-4CFF-BCE9-D46F4DAF27B0}" presName="Name0" presStyleCnt="0">
        <dgm:presLayoutVars>
          <dgm:dir/>
          <dgm:animLvl val="lvl"/>
          <dgm:resizeHandles/>
        </dgm:presLayoutVars>
      </dgm:prSet>
      <dgm:spPr/>
    </dgm:pt>
    <dgm:pt modelId="{134079CA-32DB-4F51-8BF3-310D9D38BA35}" type="pres">
      <dgm:prSet presAssocID="{668A4932-8F00-46CE-BDD8-DE813167379B}" presName="linNode" presStyleCnt="0"/>
      <dgm:spPr/>
    </dgm:pt>
    <dgm:pt modelId="{6607D741-85B0-4D12-983F-C30E7CB7655C}" type="pres">
      <dgm:prSet presAssocID="{668A4932-8F00-46CE-BDD8-DE813167379B}" presName="parentShp" presStyleLbl="node1" presStyleIdx="0" presStyleCnt="4">
        <dgm:presLayoutVars>
          <dgm:bulletEnabled val="1"/>
        </dgm:presLayoutVars>
      </dgm:prSet>
      <dgm:spPr/>
    </dgm:pt>
    <dgm:pt modelId="{A018DCF8-3931-4373-B2DA-2904FA959E02}" type="pres">
      <dgm:prSet presAssocID="{668A4932-8F00-46CE-BDD8-DE813167379B}" presName="childShp" presStyleLbl="bgAccFollowNode1" presStyleIdx="0" presStyleCnt="4">
        <dgm:presLayoutVars>
          <dgm:bulletEnabled val="1"/>
        </dgm:presLayoutVars>
      </dgm:prSet>
      <dgm:spPr/>
    </dgm:pt>
    <dgm:pt modelId="{061EC57D-59D4-4C51-AA65-5C9A239DF698}" type="pres">
      <dgm:prSet presAssocID="{DA5459DD-05A4-4CE3-877B-76646BF0E9FE}" presName="spacing" presStyleCnt="0"/>
      <dgm:spPr/>
    </dgm:pt>
    <dgm:pt modelId="{AE907F63-A6F4-4935-BB14-6A455BDB02D1}" type="pres">
      <dgm:prSet presAssocID="{8DF76708-DAF8-4941-A0F4-B52DCE9E55FD}" presName="linNode" presStyleCnt="0"/>
      <dgm:spPr/>
    </dgm:pt>
    <dgm:pt modelId="{72BC5CCA-30A1-4E32-8AF6-A49575E11791}" type="pres">
      <dgm:prSet presAssocID="{8DF76708-DAF8-4941-A0F4-B52DCE9E55FD}" presName="parentShp" presStyleLbl="node1" presStyleIdx="1" presStyleCnt="4" custLinFactNeighborY="202">
        <dgm:presLayoutVars>
          <dgm:bulletEnabled val="1"/>
        </dgm:presLayoutVars>
      </dgm:prSet>
      <dgm:spPr/>
    </dgm:pt>
    <dgm:pt modelId="{815E3D01-41BA-4CF7-B5F8-022B4ABF9F74}" type="pres">
      <dgm:prSet presAssocID="{8DF76708-DAF8-4941-A0F4-B52DCE9E55FD}" presName="childShp" presStyleLbl="bgAccFollowNode1" presStyleIdx="1" presStyleCnt="4" custLinFactNeighborX="-839" custLinFactNeighborY="4792">
        <dgm:presLayoutVars>
          <dgm:bulletEnabled val="1"/>
        </dgm:presLayoutVars>
      </dgm:prSet>
      <dgm:spPr/>
    </dgm:pt>
    <dgm:pt modelId="{B08D895E-C3FC-40AD-8987-60F787D4391C}" type="pres">
      <dgm:prSet presAssocID="{DD783A58-826A-4AB1-B075-497457F81EF3}" presName="spacing" presStyleCnt="0"/>
      <dgm:spPr/>
    </dgm:pt>
    <dgm:pt modelId="{FB63B1F7-77D8-4ECD-A44B-235C6DF5194E}" type="pres">
      <dgm:prSet presAssocID="{DA510143-CB4C-4429-8CAB-41924CC49248}" presName="linNode" presStyleCnt="0"/>
      <dgm:spPr/>
    </dgm:pt>
    <dgm:pt modelId="{8600667A-2B90-4B84-9F18-575E70149067}" type="pres">
      <dgm:prSet presAssocID="{DA510143-CB4C-4429-8CAB-41924CC49248}" presName="parentShp" presStyleLbl="node1" presStyleIdx="2" presStyleCnt="4" custLinFactNeighborY="-6769">
        <dgm:presLayoutVars>
          <dgm:bulletEnabled val="1"/>
        </dgm:presLayoutVars>
      </dgm:prSet>
      <dgm:spPr/>
    </dgm:pt>
    <dgm:pt modelId="{EDDCB6D5-701D-4494-A8D2-3231831E9F9F}" type="pres">
      <dgm:prSet presAssocID="{DA510143-CB4C-4429-8CAB-41924CC49248}" presName="childShp" presStyleLbl="bgAccFollowNode1" presStyleIdx="2" presStyleCnt="4" custLinFactNeighborY="-6769">
        <dgm:presLayoutVars>
          <dgm:bulletEnabled val="1"/>
        </dgm:presLayoutVars>
      </dgm:prSet>
      <dgm:spPr/>
    </dgm:pt>
    <dgm:pt modelId="{9BA7AB51-53D2-4E2A-AED3-6BB9B57AA5FD}" type="pres">
      <dgm:prSet presAssocID="{F067A446-611E-47F9-B63A-FDF74276307F}" presName="spacing" presStyleCnt="0"/>
      <dgm:spPr/>
    </dgm:pt>
    <dgm:pt modelId="{38E9C188-ED9B-444F-81B0-2E48ADB82932}" type="pres">
      <dgm:prSet presAssocID="{5A38391E-9D29-45F2-83BE-33E193533E83}" presName="linNode" presStyleCnt="0"/>
      <dgm:spPr/>
    </dgm:pt>
    <dgm:pt modelId="{2951EF31-7B27-4F08-B776-6B76482FC09E}" type="pres">
      <dgm:prSet presAssocID="{5A38391E-9D29-45F2-83BE-33E193533E83}" presName="parentShp" presStyleLbl="node1" presStyleIdx="3" presStyleCnt="4" custLinFactNeighborY="-12179">
        <dgm:presLayoutVars>
          <dgm:bulletEnabled val="1"/>
        </dgm:presLayoutVars>
      </dgm:prSet>
      <dgm:spPr/>
    </dgm:pt>
    <dgm:pt modelId="{87E5215D-B473-4F49-AD77-E32B09234A6A}" type="pres">
      <dgm:prSet presAssocID="{5A38391E-9D29-45F2-83BE-33E193533E83}" presName="childShp" presStyleLbl="bgAccFollowNode1" presStyleIdx="3" presStyleCnt="4" custLinFactNeighborY="-12179">
        <dgm:presLayoutVars>
          <dgm:bulletEnabled val="1"/>
        </dgm:presLayoutVars>
      </dgm:prSet>
      <dgm:spPr/>
    </dgm:pt>
  </dgm:ptLst>
  <dgm:cxnLst>
    <dgm:cxn modelId="{1E8B4A15-337F-475D-B9B2-2C83326FA8E7}" type="presOf" srcId="{8DF76708-DAF8-4941-A0F4-B52DCE9E55FD}" destId="{72BC5CCA-30A1-4E32-8AF6-A49575E11791}" srcOrd="0" destOrd="0" presId="urn:microsoft.com/office/officeart/2005/8/layout/vList6"/>
    <dgm:cxn modelId="{7E666424-A26E-472A-AE35-936624FDC7FE}" type="presOf" srcId="{080FC73A-5A64-4D75-8EB2-3382767126BA}" destId="{A018DCF8-3931-4373-B2DA-2904FA959E02}" srcOrd="0" destOrd="0" presId="urn:microsoft.com/office/officeart/2005/8/layout/vList6"/>
    <dgm:cxn modelId="{D7AF3D25-F28F-4345-9752-420C79967205}" srcId="{5A38391E-9D29-45F2-83BE-33E193533E83}" destId="{45A2FBDF-7FCA-4D21-AF57-0BCDB35FEF4E}" srcOrd="0" destOrd="0" parTransId="{FC57C9FF-4008-448E-AC89-78CE1152E634}" sibTransId="{B963F23F-DDF2-4FA0-9996-1CC8292F29D4}"/>
    <dgm:cxn modelId="{E018B234-070F-4302-8A45-BA04D48AFCF7}" type="presOf" srcId="{006F2D2C-BE1F-4483-B27B-B6934D36F783}" destId="{EDDCB6D5-701D-4494-A8D2-3231831E9F9F}" srcOrd="0" destOrd="0" presId="urn:microsoft.com/office/officeart/2005/8/layout/vList6"/>
    <dgm:cxn modelId="{E76E5F3D-A827-41B4-8579-CDB4681DBF00}" srcId="{44235EA7-6337-4CFF-BCE9-D46F4DAF27B0}" destId="{DA510143-CB4C-4429-8CAB-41924CC49248}" srcOrd="2" destOrd="0" parTransId="{3B05F7D4-22D6-4000-A5C7-8926ECEA138B}" sibTransId="{F067A446-611E-47F9-B63A-FDF74276307F}"/>
    <dgm:cxn modelId="{FD081561-F099-4EE0-B74D-8778C095D028}" srcId="{44235EA7-6337-4CFF-BCE9-D46F4DAF27B0}" destId="{668A4932-8F00-46CE-BDD8-DE813167379B}" srcOrd="0" destOrd="0" parTransId="{A6BB97BF-1046-4AE6-B393-31DBAC1FD35B}" sibTransId="{DA5459DD-05A4-4CE3-877B-76646BF0E9FE}"/>
    <dgm:cxn modelId="{3FDCD147-A401-4175-B4DF-0EDEC5758768}" type="presOf" srcId="{5A38391E-9D29-45F2-83BE-33E193533E83}" destId="{2951EF31-7B27-4F08-B776-6B76482FC09E}" srcOrd="0" destOrd="0" presId="urn:microsoft.com/office/officeart/2005/8/layout/vList6"/>
    <dgm:cxn modelId="{BAEBF750-4E26-4738-8113-FA6E6F462355}" type="presOf" srcId="{45A2FBDF-7FCA-4D21-AF57-0BCDB35FEF4E}" destId="{87E5215D-B473-4F49-AD77-E32B09234A6A}" srcOrd="0" destOrd="0" presId="urn:microsoft.com/office/officeart/2005/8/layout/vList6"/>
    <dgm:cxn modelId="{37CE797A-7984-41DD-BE13-479521AEA68C}" srcId="{8DF76708-DAF8-4941-A0F4-B52DCE9E55FD}" destId="{FE98990A-0B47-4223-B77B-C71994A874F3}" srcOrd="0" destOrd="0" parTransId="{7661D145-D61F-4FD3-9A1F-BD05E10E606B}" sibTransId="{C8CAD223-F76F-4C73-A01E-DE127EB3F473}"/>
    <dgm:cxn modelId="{22546F91-59B0-455B-8F8B-7E9970720B9D}" srcId="{44235EA7-6337-4CFF-BCE9-D46F4DAF27B0}" destId="{8DF76708-DAF8-4941-A0F4-B52DCE9E55FD}" srcOrd="1" destOrd="0" parTransId="{779BD390-F0AC-486C-ACBB-1D597A2F3D69}" sibTransId="{DD783A58-826A-4AB1-B075-497457F81EF3}"/>
    <dgm:cxn modelId="{8F8FDA92-7EB9-4E15-9CBE-B407B239299E}" type="presOf" srcId="{668A4932-8F00-46CE-BDD8-DE813167379B}" destId="{6607D741-85B0-4D12-983F-C30E7CB7655C}" srcOrd="0" destOrd="0" presId="urn:microsoft.com/office/officeart/2005/8/layout/vList6"/>
    <dgm:cxn modelId="{008D04AA-178A-4838-969B-CCED8064802F}" srcId="{44235EA7-6337-4CFF-BCE9-D46F4DAF27B0}" destId="{5A38391E-9D29-45F2-83BE-33E193533E83}" srcOrd="3" destOrd="0" parTransId="{78A2ABB9-7FA9-4CEC-86E4-E315544B533C}" sibTransId="{DCCBBE4E-E528-4DCE-BDC7-C12E5AFB1952}"/>
    <dgm:cxn modelId="{FF500CB5-EB52-424A-92B5-B73B67ECB9CD}" srcId="{668A4932-8F00-46CE-BDD8-DE813167379B}" destId="{080FC73A-5A64-4D75-8EB2-3382767126BA}" srcOrd="0" destOrd="0" parTransId="{5832EC35-168D-426A-ABE7-087B8B0EEAD9}" sibTransId="{9B27A920-CE63-41CB-BF52-4A3030DB239E}"/>
    <dgm:cxn modelId="{63E35ABF-E729-4ADC-858C-E9ACB55EB4FB}" type="presOf" srcId="{FE98990A-0B47-4223-B77B-C71994A874F3}" destId="{815E3D01-41BA-4CF7-B5F8-022B4ABF9F74}" srcOrd="0" destOrd="0" presId="urn:microsoft.com/office/officeart/2005/8/layout/vList6"/>
    <dgm:cxn modelId="{31301ADB-2856-4111-B50A-9347E0EF83E7}" type="presOf" srcId="{44235EA7-6337-4CFF-BCE9-D46F4DAF27B0}" destId="{12D1BCD9-8A79-4D06-A30D-8CB8A610C967}" srcOrd="0" destOrd="0" presId="urn:microsoft.com/office/officeart/2005/8/layout/vList6"/>
    <dgm:cxn modelId="{5D4F34DC-2167-4C5B-BFA3-696D3CED2351}" srcId="{DA510143-CB4C-4429-8CAB-41924CC49248}" destId="{006F2D2C-BE1F-4483-B27B-B6934D36F783}" srcOrd="0" destOrd="0" parTransId="{E7EFFCE7-FF99-4EBE-8D15-9A38252FC033}" sibTransId="{C777906E-8142-4360-B806-319C8CB5A3C6}"/>
    <dgm:cxn modelId="{C144B6EA-693E-41D4-B9CF-5BECC616205C}" type="presOf" srcId="{DA510143-CB4C-4429-8CAB-41924CC49248}" destId="{8600667A-2B90-4B84-9F18-575E70149067}" srcOrd="0" destOrd="0" presId="urn:microsoft.com/office/officeart/2005/8/layout/vList6"/>
    <dgm:cxn modelId="{BB7417E6-408F-463A-8DD3-8076B0D7EF78}" type="presParOf" srcId="{12D1BCD9-8A79-4D06-A30D-8CB8A610C967}" destId="{134079CA-32DB-4F51-8BF3-310D9D38BA35}" srcOrd="0" destOrd="0" presId="urn:microsoft.com/office/officeart/2005/8/layout/vList6"/>
    <dgm:cxn modelId="{4C34D352-0F61-4BF9-855F-EF420413CA2D}" type="presParOf" srcId="{134079CA-32DB-4F51-8BF3-310D9D38BA35}" destId="{6607D741-85B0-4D12-983F-C30E7CB7655C}" srcOrd="0" destOrd="0" presId="urn:microsoft.com/office/officeart/2005/8/layout/vList6"/>
    <dgm:cxn modelId="{FBF5368D-4421-432A-B350-ADA4DECCCF4A}" type="presParOf" srcId="{134079CA-32DB-4F51-8BF3-310D9D38BA35}" destId="{A018DCF8-3931-4373-B2DA-2904FA959E02}" srcOrd="1" destOrd="0" presId="urn:microsoft.com/office/officeart/2005/8/layout/vList6"/>
    <dgm:cxn modelId="{533F5EA7-3516-4E7C-AD05-9C97062E899E}" type="presParOf" srcId="{12D1BCD9-8A79-4D06-A30D-8CB8A610C967}" destId="{061EC57D-59D4-4C51-AA65-5C9A239DF698}" srcOrd="1" destOrd="0" presId="urn:microsoft.com/office/officeart/2005/8/layout/vList6"/>
    <dgm:cxn modelId="{ED129ADB-D057-4EEF-9031-08906DF8716C}" type="presParOf" srcId="{12D1BCD9-8A79-4D06-A30D-8CB8A610C967}" destId="{AE907F63-A6F4-4935-BB14-6A455BDB02D1}" srcOrd="2" destOrd="0" presId="urn:microsoft.com/office/officeart/2005/8/layout/vList6"/>
    <dgm:cxn modelId="{C54F1561-B617-4E8B-94BE-577A13EBD540}" type="presParOf" srcId="{AE907F63-A6F4-4935-BB14-6A455BDB02D1}" destId="{72BC5CCA-30A1-4E32-8AF6-A49575E11791}" srcOrd="0" destOrd="0" presId="urn:microsoft.com/office/officeart/2005/8/layout/vList6"/>
    <dgm:cxn modelId="{B442AB18-1305-4710-BA6C-E18BA32AF06E}" type="presParOf" srcId="{AE907F63-A6F4-4935-BB14-6A455BDB02D1}" destId="{815E3D01-41BA-4CF7-B5F8-022B4ABF9F74}" srcOrd="1" destOrd="0" presId="urn:microsoft.com/office/officeart/2005/8/layout/vList6"/>
    <dgm:cxn modelId="{555AC466-FD8F-485C-8079-970C9F2A2133}" type="presParOf" srcId="{12D1BCD9-8A79-4D06-A30D-8CB8A610C967}" destId="{B08D895E-C3FC-40AD-8987-60F787D4391C}" srcOrd="3" destOrd="0" presId="urn:microsoft.com/office/officeart/2005/8/layout/vList6"/>
    <dgm:cxn modelId="{E701BC2C-3B39-408C-BAEB-AE019E38CED2}" type="presParOf" srcId="{12D1BCD9-8A79-4D06-A30D-8CB8A610C967}" destId="{FB63B1F7-77D8-4ECD-A44B-235C6DF5194E}" srcOrd="4" destOrd="0" presId="urn:microsoft.com/office/officeart/2005/8/layout/vList6"/>
    <dgm:cxn modelId="{41ED7254-C198-4A54-80F5-012086A4B05C}" type="presParOf" srcId="{FB63B1F7-77D8-4ECD-A44B-235C6DF5194E}" destId="{8600667A-2B90-4B84-9F18-575E70149067}" srcOrd="0" destOrd="0" presId="urn:microsoft.com/office/officeart/2005/8/layout/vList6"/>
    <dgm:cxn modelId="{843AF76A-DF57-44E8-A405-79EB7C4CF538}" type="presParOf" srcId="{FB63B1F7-77D8-4ECD-A44B-235C6DF5194E}" destId="{EDDCB6D5-701D-4494-A8D2-3231831E9F9F}" srcOrd="1" destOrd="0" presId="urn:microsoft.com/office/officeart/2005/8/layout/vList6"/>
    <dgm:cxn modelId="{738367DD-0CEF-45E7-ACEF-AB1133EA8837}" type="presParOf" srcId="{12D1BCD9-8A79-4D06-A30D-8CB8A610C967}" destId="{9BA7AB51-53D2-4E2A-AED3-6BB9B57AA5FD}" srcOrd="5" destOrd="0" presId="urn:microsoft.com/office/officeart/2005/8/layout/vList6"/>
    <dgm:cxn modelId="{2409DCD0-46C5-446E-9840-FC5B02393C74}" type="presParOf" srcId="{12D1BCD9-8A79-4D06-A30D-8CB8A610C967}" destId="{38E9C188-ED9B-444F-81B0-2E48ADB82932}" srcOrd="6" destOrd="0" presId="urn:microsoft.com/office/officeart/2005/8/layout/vList6"/>
    <dgm:cxn modelId="{5B844453-0E0D-4C2E-A134-1FA70D9BD4DC}" type="presParOf" srcId="{38E9C188-ED9B-444F-81B0-2E48ADB82932}" destId="{2951EF31-7B27-4F08-B776-6B76482FC09E}" srcOrd="0" destOrd="0" presId="urn:microsoft.com/office/officeart/2005/8/layout/vList6"/>
    <dgm:cxn modelId="{7DA48752-8AA0-4B86-B1D4-E4F4FB7D5E68}" type="presParOf" srcId="{38E9C188-ED9B-444F-81B0-2E48ADB82932}" destId="{87E5215D-B473-4F49-AD77-E32B09234A6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3F3B75-6C5B-425F-A363-EA4F568FFDD4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EABB09F-E347-4ED4-9F31-C066F31324F9}">
      <dgm:prSet phldrT="[Text]" custT="1"/>
      <dgm:spPr/>
      <dgm:t>
        <a:bodyPr/>
        <a:lstStyle/>
        <a:p>
          <a:r>
            <a:rPr lang="en-IN" sz="1800" dirty="0"/>
            <a:t>Political and government-wide support </a:t>
          </a:r>
          <a:endParaRPr lang="en-US" sz="1800" dirty="0"/>
        </a:p>
      </dgm:t>
    </dgm:pt>
    <dgm:pt modelId="{8B4F76FA-A7FC-470B-809C-650424F8AE95}" type="parTrans" cxnId="{935CF127-1C2A-4CCD-AEFB-4B499EF0C5C7}">
      <dgm:prSet/>
      <dgm:spPr/>
      <dgm:t>
        <a:bodyPr/>
        <a:lstStyle/>
        <a:p>
          <a:endParaRPr lang="en-US"/>
        </a:p>
      </dgm:t>
    </dgm:pt>
    <dgm:pt modelId="{D2EABC3D-50FF-4C85-A1F4-E04D76796D2D}" type="sibTrans" cxnId="{935CF127-1C2A-4CCD-AEFB-4B499EF0C5C7}">
      <dgm:prSet/>
      <dgm:spPr/>
      <dgm:t>
        <a:bodyPr/>
        <a:lstStyle/>
        <a:p>
          <a:endParaRPr lang="en-US"/>
        </a:p>
      </dgm:t>
    </dgm:pt>
    <dgm:pt modelId="{71397AFE-949B-41B9-8D99-E8816C61C733}">
      <dgm:prSet phldrT="[Text]" custT="1"/>
      <dgm:spPr/>
      <dgm:t>
        <a:bodyPr/>
        <a:lstStyle/>
        <a:p>
          <a:pPr algn="just"/>
          <a:r>
            <a:rPr lang="en-US" sz="1800" dirty="0"/>
            <a:t>Sustained support at the highest </a:t>
          </a:r>
          <a:r>
            <a:rPr lang="en-US" sz="1800" dirty="0">
              <a:solidFill>
                <a:srgbClr val="FF0000"/>
              </a:solidFill>
            </a:rPr>
            <a:t>political and government levels</a:t>
          </a:r>
          <a:r>
            <a:rPr lang="en-US" sz="1800" dirty="0"/>
            <a:t>, including p</a:t>
          </a:r>
          <a:r>
            <a:rPr lang="en-US" sz="1800" dirty="0">
              <a:solidFill>
                <a:srgbClr val="FF0000"/>
              </a:solidFill>
            </a:rPr>
            <a:t>olicy-makers</a:t>
          </a:r>
          <a:r>
            <a:rPr lang="en-US" sz="1800" dirty="0"/>
            <a:t>, is essential for proper implementation of the concept and principles of GRP </a:t>
          </a:r>
        </a:p>
      </dgm:t>
    </dgm:pt>
    <dgm:pt modelId="{CC2D406D-FE81-4E8A-B33E-ED3F39BFB8D6}" type="parTrans" cxnId="{7352EBC7-5182-4F47-9AAD-8A6171D011E7}">
      <dgm:prSet/>
      <dgm:spPr/>
      <dgm:t>
        <a:bodyPr/>
        <a:lstStyle/>
        <a:p>
          <a:endParaRPr lang="en-US"/>
        </a:p>
      </dgm:t>
    </dgm:pt>
    <dgm:pt modelId="{2ECE26C1-4741-4294-B5CB-81A42CFCDDDD}" type="sibTrans" cxnId="{7352EBC7-5182-4F47-9AAD-8A6171D011E7}">
      <dgm:prSet/>
      <dgm:spPr/>
      <dgm:t>
        <a:bodyPr/>
        <a:lstStyle/>
        <a:p>
          <a:endParaRPr lang="en-US"/>
        </a:p>
      </dgm:t>
    </dgm:pt>
    <dgm:pt modelId="{E9DA516B-FF2B-4F9E-9813-259B15C701BC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 dirty="0"/>
            <a:t>Effective organization and good governance supported by leadership </a:t>
          </a:r>
        </a:p>
      </dgm:t>
    </dgm:pt>
    <dgm:pt modelId="{5A1C26F7-83B7-403D-9787-4A3C550ECC9E}" type="parTrans" cxnId="{28B9558A-FC01-4F4A-86AE-6C468ABE354A}">
      <dgm:prSet/>
      <dgm:spPr/>
      <dgm:t>
        <a:bodyPr/>
        <a:lstStyle/>
        <a:p>
          <a:endParaRPr lang="en-US"/>
        </a:p>
      </dgm:t>
    </dgm:pt>
    <dgm:pt modelId="{D3365393-6E69-4A56-AB88-82C094C094ED}" type="sibTrans" cxnId="{28B9558A-FC01-4F4A-86AE-6C468ABE354A}">
      <dgm:prSet/>
      <dgm:spPr/>
      <dgm:t>
        <a:bodyPr/>
        <a:lstStyle/>
        <a:p>
          <a:endParaRPr lang="en-US"/>
        </a:p>
      </dgm:t>
    </dgm:pt>
    <dgm:pt modelId="{AC63EF29-8F34-4C05-895F-5D8C10C1C1FB}">
      <dgm:prSet phldrT="[Text]" custT="1"/>
      <dgm:spPr/>
      <dgm:t>
        <a:bodyPr/>
        <a:lstStyle/>
        <a:p>
          <a:pPr algn="just"/>
          <a:r>
            <a:rPr lang="en-US" sz="1600" dirty="0"/>
            <a:t>The structure and line of authority </a:t>
          </a:r>
          <a:r>
            <a:rPr lang="en-US" sz="1600" dirty="0">
              <a:solidFill>
                <a:srgbClr val="FF0000"/>
              </a:solidFill>
            </a:rPr>
            <a:t>among and within all institutions in the regulatory system </a:t>
          </a:r>
          <a:r>
            <a:rPr lang="en-US" sz="1600" dirty="0"/>
            <a:t>should be well defined </a:t>
          </a:r>
        </a:p>
      </dgm:t>
    </dgm:pt>
    <dgm:pt modelId="{2330B88E-A801-4136-9D91-BA43517E8C91}" type="parTrans" cxnId="{F9692FFD-32E1-4976-8F86-75154516B925}">
      <dgm:prSet/>
      <dgm:spPr/>
      <dgm:t>
        <a:bodyPr/>
        <a:lstStyle/>
        <a:p>
          <a:endParaRPr lang="en-US"/>
        </a:p>
      </dgm:t>
    </dgm:pt>
    <dgm:pt modelId="{BD0B8926-FCD2-4CFC-8904-F3033178DF87}" type="sibTrans" cxnId="{F9692FFD-32E1-4976-8F86-75154516B925}">
      <dgm:prSet/>
      <dgm:spPr/>
      <dgm:t>
        <a:bodyPr/>
        <a:lstStyle/>
        <a:p>
          <a:endParaRPr lang="en-US"/>
        </a:p>
      </dgm:t>
    </dgm:pt>
    <dgm:pt modelId="{87E67704-9D52-4EAB-A97F-731F265897AC}">
      <dgm:prSet phldrT="[Text]" custT="1"/>
      <dgm:spPr/>
      <dgm:t>
        <a:bodyPr/>
        <a:lstStyle/>
        <a:p>
          <a:pPr algn="just"/>
          <a:r>
            <a:rPr lang="en-US" sz="1600" dirty="0"/>
            <a:t>If more than one institution is involved in the regulatory system, the </a:t>
          </a:r>
          <a:r>
            <a:rPr lang="en-US" sz="1600" dirty="0">
              <a:solidFill>
                <a:srgbClr val="FF0000"/>
              </a:solidFill>
            </a:rPr>
            <a:t>legislation or institutional regulation should provide for clear coordination and no overlap</a:t>
          </a:r>
          <a:r>
            <a:rPr lang="en-US" sz="1600" dirty="0"/>
            <a:t> of regulatory activities. </a:t>
          </a:r>
        </a:p>
      </dgm:t>
    </dgm:pt>
    <dgm:pt modelId="{1EAB37DF-8A0D-4E26-99F1-4486D50FAB18}" type="parTrans" cxnId="{28E4099E-C213-412A-B932-363F0A7D2CEE}">
      <dgm:prSet/>
      <dgm:spPr/>
      <dgm:t>
        <a:bodyPr/>
        <a:lstStyle/>
        <a:p>
          <a:endParaRPr lang="en-US"/>
        </a:p>
      </dgm:t>
    </dgm:pt>
    <dgm:pt modelId="{E959981D-86EA-4CE5-B161-01CD15719E47}" type="sibTrans" cxnId="{28E4099E-C213-412A-B932-363F0A7D2CEE}">
      <dgm:prSet/>
      <dgm:spPr/>
      <dgm:t>
        <a:bodyPr/>
        <a:lstStyle/>
        <a:p>
          <a:endParaRPr lang="en-US"/>
        </a:p>
      </dgm:t>
    </dgm:pt>
    <dgm:pt modelId="{0C16378C-BBBE-4484-B5C5-C943AD403C9A}">
      <dgm:prSet phldrT="[Text]" custT="1"/>
      <dgm:spPr/>
      <dgm:t>
        <a:bodyPr/>
        <a:lstStyle/>
        <a:p>
          <a:pPr algn="ctr"/>
          <a:r>
            <a:rPr lang="en-US" sz="1250" dirty="0"/>
            <a:t>Inter- and intra-organizational communication, collaboration and coordination </a:t>
          </a:r>
        </a:p>
      </dgm:t>
    </dgm:pt>
    <dgm:pt modelId="{729FDF33-23D3-4ACB-95DC-192BCB3E4497}" type="parTrans" cxnId="{D535C689-C4A1-4E63-A756-213D97A93256}">
      <dgm:prSet/>
      <dgm:spPr/>
      <dgm:t>
        <a:bodyPr/>
        <a:lstStyle/>
        <a:p>
          <a:endParaRPr lang="en-US"/>
        </a:p>
      </dgm:t>
    </dgm:pt>
    <dgm:pt modelId="{C54113C2-ECA3-4374-B443-CC62D8C9357B}" type="sibTrans" cxnId="{D535C689-C4A1-4E63-A756-213D97A93256}">
      <dgm:prSet/>
      <dgm:spPr/>
      <dgm:t>
        <a:bodyPr/>
        <a:lstStyle/>
        <a:p>
          <a:endParaRPr lang="en-US"/>
        </a:p>
      </dgm:t>
    </dgm:pt>
    <dgm:pt modelId="{8028D27A-741B-42CE-BC77-6EC94F66E6A8}">
      <dgm:prSet phldrT="[Text]"/>
      <dgm:spPr/>
      <dgm:t>
        <a:bodyPr/>
        <a:lstStyle/>
        <a:p>
          <a:pPr algn="just"/>
          <a:r>
            <a:rPr lang="en-US" dirty="0"/>
            <a:t>Adequate, </a:t>
          </a:r>
          <a:r>
            <a:rPr lang="en-US" dirty="0">
              <a:solidFill>
                <a:srgbClr val="FF0000"/>
              </a:solidFill>
            </a:rPr>
            <a:t>effective communication </a:t>
          </a:r>
          <a:r>
            <a:rPr lang="en-US" dirty="0"/>
            <a:t>plays a fundamental role in the exchange of information within and outside the institutions that form the regulatory system. </a:t>
          </a:r>
        </a:p>
      </dgm:t>
    </dgm:pt>
    <dgm:pt modelId="{AC46B075-E438-47CD-9C06-97FA58DA4DC1}" type="parTrans" cxnId="{35BA77F4-943B-42E1-946A-A4146C9AAD8E}">
      <dgm:prSet/>
      <dgm:spPr/>
      <dgm:t>
        <a:bodyPr/>
        <a:lstStyle/>
        <a:p>
          <a:endParaRPr lang="en-US"/>
        </a:p>
      </dgm:t>
    </dgm:pt>
    <dgm:pt modelId="{99BA3E77-3F8E-4516-B3F5-D508FC9114AF}" type="sibTrans" cxnId="{35BA77F4-943B-42E1-946A-A4146C9AAD8E}">
      <dgm:prSet/>
      <dgm:spPr/>
      <dgm:t>
        <a:bodyPr/>
        <a:lstStyle/>
        <a:p>
          <a:endParaRPr lang="en-US"/>
        </a:p>
      </dgm:t>
    </dgm:pt>
    <dgm:pt modelId="{114D4304-90EF-4E1D-8D6C-16A7082FF16B}">
      <dgm:prSet phldrT="[Text]"/>
      <dgm:spPr/>
      <dgm:t>
        <a:bodyPr/>
        <a:lstStyle/>
        <a:p>
          <a:pPr algn="just"/>
          <a:r>
            <a:rPr lang="en-US" dirty="0"/>
            <a:t>Communication of </a:t>
          </a:r>
          <a:r>
            <a:rPr lang="en-US" dirty="0">
              <a:solidFill>
                <a:srgbClr val="FF0000"/>
              </a:solidFill>
            </a:rPr>
            <a:t>correct information prevents</a:t>
          </a:r>
          <a:r>
            <a:rPr lang="en-US" dirty="0"/>
            <a:t> potential misunderstandings and dissemination of misleading information to patients and the public</a:t>
          </a:r>
        </a:p>
      </dgm:t>
    </dgm:pt>
    <dgm:pt modelId="{1956F177-A3DF-42A8-9434-7ED404C9EE0E}" type="parTrans" cxnId="{ED5E17AF-3A3C-4C3D-90AE-BCA406FAFDEB}">
      <dgm:prSet/>
      <dgm:spPr/>
      <dgm:t>
        <a:bodyPr/>
        <a:lstStyle/>
        <a:p>
          <a:endParaRPr lang="en-US"/>
        </a:p>
      </dgm:t>
    </dgm:pt>
    <dgm:pt modelId="{0C91DD33-5824-48FC-9D5E-C7EF121C8623}" type="sibTrans" cxnId="{ED5E17AF-3A3C-4C3D-90AE-BCA406FAFDEB}">
      <dgm:prSet/>
      <dgm:spPr/>
      <dgm:t>
        <a:bodyPr/>
        <a:lstStyle/>
        <a:p>
          <a:endParaRPr lang="en-US"/>
        </a:p>
      </dgm:t>
    </dgm:pt>
    <dgm:pt modelId="{78E765BD-7752-40C6-A778-7F696F0DF4CD}">
      <dgm:prSet phldrT="[Text]"/>
      <dgm:spPr/>
      <dgm:t>
        <a:bodyPr/>
        <a:lstStyle/>
        <a:p>
          <a:pPr algn="just"/>
          <a:r>
            <a:rPr lang="en-US" dirty="0"/>
            <a:t>When regulatory authorities communicate regularly, both internally and externally, they remain more </a:t>
          </a:r>
          <a:r>
            <a:rPr lang="en-US" dirty="0">
              <a:solidFill>
                <a:srgbClr val="FF0000"/>
              </a:solidFill>
            </a:rPr>
            <a:t>transparent and accountable. </a:t>
          </a:r>
        </a:p>
      </dgm:t>
    </dgm:pt>
    <dgm:pt modelId="{DB369D2C-C595-43A3-AA01-A8C46738BB16}" type="parTrans" cxnId="{0FF6E69E-11CF-40FB-A7C9-B3835E0EEF42}">
      <dgm:prSet/>
      <dgm:spPr/>
      <dgm:t>
        <a:bodyPr/>
        <a:lstStyle/>
        <a:p>
          <a:endParaRPr lang="en-US"/>
        </a:p>
      </dgm:t>
    </dgm:pt>
    <dgm:pt modelId="{8A8F2C7E-969F-4D35-BE67-0C56C0FD141B}" type="sibTrans" cxnId="{0FF6E69E-11CF-40FB-A7C9-B3835E0EEF42}">
      <dgm:prSet/>
      <dgm:spPr/>
      <dgm:t>
        <a:bodyPr/>
        <a:lstStyle/>
        <a:p>
          <a:endParaRPr lang="en-US"/>
        </a:p>
      </dgm:t>
    </dgm:pt>
    <dgm:pt modelId="{C39808EA-E793-4931-9D1C-987C2F8A0716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/>
            <a:t>A robust, well-functioning quality management system </a:t>
          </a:r>
        </a:p>
      </dgm:t>
    </dgm:pt>
    <dgm:pt modelId="{8B3F0D9B-F11C-4C68-BB00-EC96ED85490B}" type="parTrans" cxnId="{BB5FC7E0-F47C-4416-A3D5-11F122723313}">
      <dgm:prSet/>
      <dgm:spPr/>
      <dgm:t>
        <a:bodyPr/>
        <a:lstStyle/>
        <a:p>
          <a:endParaRPr lang="en-US"/>
        </a:p>
      </dgm:t>
    </dgm:pt>
    <dgm:pt modelId="{FA57FFBC-AD12-4ECE-900B-1667E8972ABB}" type="sibTrans" cxnId="{BB5FC7E0-F47C-4416-A3D5-11F122723313}">
      <dgm:prSet/>
      <dgm:spPr/>
      <dgm:t>
        <a:bodyPr/>
        <a:lstStyle/>
        <a:p>
          <a:endParaRPr lang="en-US"/>
        </a:p>
      </dgm:t>
    </dgm:pt>
    <dgm:pt modelId="{EFA55910-1606-4045-AC48-688DB1073FBB}">
      <dgm:prSet phldrT="[Text]" custT="1"/>
      <dgm:spPr/>
      <dgm:t>
        <a:bodyPr/>
        <a:lstStyle/>
        <a:p>
          <a:pPr algn="just"/>
          <a:r>
            <a:rPr lang="en-US" sz="1600" dirty="0">
              <a:solidFill>
                <a:srgbClr val="FF0000"/>
              </a:solidFill>
            </a:rPr>
            <a:t>Sustained support </a:t>
          </a:r>
          <a:r>
            <a:rPr lang="en-US" sz="1600" dirty="0"/>
            <a:t>at the highest political and government levels, including policy-makers, is essential for proper implementation of the concept and principles of GRP </a:t>
          </a:r>
        </a:p>
      </dgm:t>
    </dgm:pt>
    <dgm:pt modelId="{FCF5CB2A-BCCF-47E6-83BE-5E59319FE5F5}" type="parTrans" cxnId="{3F7DF5FE-086D-4554-91E7-CDE26FA731F8}">
      <dgm:prSet/>
      <dgm:spPr/>
      <dgm:t>
        <a:bodyPr/>
        <a:lstStyle/>
        <a:p>
          <a:endParaRPr lang="en-US"/>
        </a:p>
      </dgm:t>
    </dgm:pt>
    <dgm:pt modelId="{646F21C3-9AE9-4198-B370-AAED11372844}" type="sibTrans" cxnId="{3F7DF5FE-086D-4554-91E7-CDE26FA731F8}">
      <dgm:prSet/>
      <dgm:spPr/>
      <dgm:t>
        <a:bodyPr/>
        <a:lstStyle/>
        <a:p>
          <a:endParaRPr lang="en-US"/>
        </a:p>
      </dgm:t>
    </dgm:pt>
    <dgm:pt modelId="{259F1510-BE3C-429C-806D-06A3D03E058D}" type="pres">
      <dgm:prSet presAssocID="{8A3F3B75-6C5B-425F-A363-EA4F568FFDD4}" presName="Name0" presStyleCnt="0">
        <dgm:presLayoutVars>
          <dgm:dir/>
          <dgm:animLvl val="lvl"/>
          <dgm:resizeHandles val="exact"/>
        </dgm:presLayoutVars>
      </dgm:prSet>
      <dgm:spPr/>
    </dgm:pt>
    <dgm:pt modelId="{BF3FF930-197F-4560-A1EC-40C79BE63A51}" type="pres">
      <dgm:prSet presAssocID="{6EABB09F-E347-4ED4-9F31-C066F31324F9}" presName="composite" presStyleCnt="0"/>
      <dgm:spPr/>
    </dgm:pt>
    <dgm:pt modelId="{38EBCDC2-FCB4-418E-BB9D-3ACEE6634796}" type="pres">
      <dgm:prSet presAssocID="{6EABB09F-E347-4ED4-9F31-C066F31324F9}" presName="parTx" presStyleLbl="alignNode1" presStyleIdx="0" presStyleCnt="4" custScaleY="113562">
        <dgm:presLayoutVars>
          <dgm:chMax val="0"/>
          <dgm:chPref val="0"/>
          <dgm:bulletEnabled val="1"/>
        </dgm:presLayoutVars>
      </dgm:prSet>
      <dgm:spPr/>
    </dgm:pt>
    <dgm:pt modelId="{7A824C71-FE37-4AA6-8847-BCB97C279855}" type="pres">
      <dgm:prSet presAssocID="{6EABB09F-E347-4ED4-9F31-C066F31324F9}" presName="desTx" presStyleLbl="alignAccFollowNode1" presStyleIdx="0" presStyleCnt="4" custScaleY="95034">
        <dgm:presLayoutVars>
          <dgm:bulletEnabled val="1"/>
        </dgm:presLayoutVars>
      </dgm:prSet>
      <dgm:spPr/>
    </dgm:pt>
    <dgm:pt modelId="{7B22BACA-5457-4983-AC77-7E196E3BBBAB}" type="pres">
      <dgm:prSet presAssocID="{D2EABC3D-50FF-4C85-A1F4-E04D76796D2D}" presName="space" presStyleCnt="0"/>
      <dgm:spPr/>
    </dgm:pt>
    <dgm:pt modelId="{FE30E4A1-71D8-485B-934A-DAC8F48CCB37}" type="pres">
      <dgm:prSet presAssocID="{E9DA516B-FF2B-4F9E-9813-259B15C701BC}" presName="composite" presStyleCnt="0"/>
      <dgm:spPr/>
    </dgm:pt>
    <dgm:pt modelId="{5754F5E9-6272-40BE-BD5C-B14D184905B2}" type="pres">
      <dgm:prSet presAssocID="{E9DA516B-FF2B-4F9E-9813-259B15C701BC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07F097B-A444-418E-BC95-C0AEEBF8214D}" type="pres">
      <dgm:prSet presAssocID="{E9DA516B-FF2B-4F9E-9813-259B15C701BC}" presName="desTx" presStyleLbl="alignAccFollowNode1" presStyleIdx="1" presStyleCnt="4">
        <dgm:presLayoutVars>
          <dgm:bulletEnabled val="1"/>
        </dgm:presLayoutVars>
      </dgm:prSet>
      <dgm:spPr/>
    </dgm:pt>
    <dgm:pt modelId="{167C5C90-B769-42CF-9607-55687C601454}" type="pres">
      <dgm:prSet presAssocID="{D3365393-6E69-4A56-AB88-82C094C094ED}" presName="space" presStyleCnt="0"/>
      <dgm:spPr/>
    </dgm:pt>
    <dgm:pt modelId="{E2EE2C47-C7BA-48CF-8D47-7C355CF0C258}" type="pres">
      <dgm:prSet presAssocID="{0C16378C-BBBE-4484-B5C5-C943AD403C9A}" presName="composite" presStyleCnt="0"/>
      <dgm:spPr/>
    </dgm:pt>
    <dgm:pt modelId="{BA2DFD38-94D0-4438-8C17-86E8446D2B0D}" type="pres">
      <dgm:prSet presAssocID="{0C16378C-BBBE-4484-B5C5-C943AD403C9A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122F7F37-AA60-45EA-B2F9-697ABE35149E}" type="pres">
      <dgm:prSet presAssocID="{0C16378C-BBBE-4484-B5C5-C943AD403C9A}" presName="desTx" presStyleLbl="alignAccFollowNode1" presStyleIdx="2" presStyleCnt="4">
        <dgm:presLayoutVars>
          <dgm:bulletEnabled val="1"/>
        </dgm:presLayoutVars>
      </dgm:prSet>
      <dgm:spPr/>
    </dgm:pt>
    <dgm:pt modelId="{82A634CB-6BDC-4AE7-89DF-4CF02321DD7D}" type="pres">
      <dgm:prSet presAssocID="{C54113C2-ECA3-4374-B443-CC62D8C9357B}" presName="space" presStyleCnt="0"/>
      <dgm:spPr/>
    </dgm:pt>
    <dgm:pt modelId="{234B3EE5-92A6-4A4F-8B55-5768C3A10B9B}" type="pres">
      <dgm:prSet presAssocID="{C39808EA-E793-4931-9D1C-987C2F8A0716}" presName="composite" presStyleCnt="0"/>
      <dgm:spPr/>
    </dgm:pt>
    <dgm:pt modelId="{050EE510-839E-48D6-8588-8291E226E0FC}" type="pres">
      <dgm:prSet presAssocID="{C39808EA-E793-4931-9D1C-987C2F8A071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996F2CCC-24A4-4926-B4B4-0A94B10982FA}" type="pres">
      <dgm:prSet presAssocID="{C39808EA-E793-4931-9D1C-987C2F8A0716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935CF127-1C2A-4CCD-AEFB-4B499EF0C5C7}" srcId="{8A3F3B75-6C5B-425F-A363-EA4F568FFDD4}" destId="{6EABB09F-E347-4ED4-9F31-C066F31324F9}" srcOrd="0" destOrd="0" parTransId="{8B4F76FA-A7FC-470B-809C-650424F8AE95}" sibTransId="{D2EABC3D-50FF-4C85-A1F4-E04D76796D2D}"/>
    <dgm:cxn modelId="{EE690A46-EB6E-4685-972F-C23ADD178A1C}" type="presOf" srcId="{E9DA516B-FF2B-4F9E-9813-259B15C701BC}" destId="{5754F5E9-6272-40BE-BD5C-B14D184905B2}" srcOrd="0" destOrd="0" presId="urn:microsoft.com/office/officeart/2005/8/layout/hList1"/>
    <dgm:cxn modelId="{72D81247-92AA-45DC-86C9-BFE320D36BC6}" type="presOf" srcId="{78E765BD-7752-40C6-A778-7F696F0DF4CD}" destId="{122F7F37-AA60-45EA-B2F9-697ABE35149E}" srcOrd="0" destOrd="1" presId="urn:microsoft.com/office/officeart/2005/8/layout/hList1"/>
    <dgm:cxn modelId="{D6E1104C-2DCC-4CB5-AC58-E9865FC1D96C}" type="presOf" srcId="{71397AFE-949B-41B9-8D99-E8816C61C733}" destId="{7A824C71-FE37-4AA6-8847-BCB97C279855}" srcOrd="0" destOrd="0" presId="urn:microsoft.com/office/officeart/2005/8/layout/hList1"/>
    <dgm:cxn modelId="{5CF55C6E-E770-4CA2-91CA-CF6FB0ABCCD0}" type="presOf" srcId="{8A3F3B75-6C5B-425F-A363-EA4F568FFDD4}" destId="{259F1510-BE3C-429C-806D-06A3D03E058D}" srcOrd="0" destOrd="0" presId="urn:microsoft.com/office/officeart/2005/8/layout/hList1"/>
    <dgm:cxn modelId="{C8C37371-99B4-427A-970E-3724F2083ECC}" type="presOf" srcId="{8028D27A-741B-42CE-BC77-6EC94F66E6A8}" destId="{122F7F37-AA60-45EA-B2F9-697ABE35149E}" srcOrd="0" destOrd="0" presId="urn:microsoft.com/office/officeart/2005/8/layout/hList1"/>
    <dgm:cxn modelId="{55D3AC73-975A-4AB6-8055-CEC75A954632}" type="presOf" srcId="{87E67704-9D52-4EAB-A97F-731F265897AC}" destId="{907F097B-A444-418E-BC95-C0AEEBF8214D}" srcOrd="0" destOrd="1" presId="urn:microsoft.com/office/officeart/2005/8/layout/hList1"/>
    <dgm:cxn modelId="{15C78278-CAF8-4CAB-B7D8-307854CC2C61}" type="presOf" srcId="{114D4304-90EF-4E1D-8D6C-16A7082FF16B}" destId="{122F7F37-AA60-45EA-B2F9-697ABE35149E}" srcOrd="0" destOrd="2" presId="urn:microsoft.com/office/officeart/2005/8/layout/hList1"/>
    <dgm:cxn modelId="{D535C689-C4A1-4E63-A756-213D97A93256}" srcId="{8A3F3B75-6C5B-425F-A363-EA4F568FFDD4}" destId="{0C16378C-BBBE-4484-B5C5-C943AD403C9A}" srcOrd="2" destOrd="0" parTransId="{729FDF33-23D3-4ACB-95DC-192BCB3E4497}" sibTransId="{C54113C2-ECA3-4374-B443-CC62D8C9357B}"/>
    <dgm:cxn modelId="{28B9558A-FC01-4F4A-86AE-6C468ABE354A}" srcId="{8A3F3B75-6C5B-425F-A363-EA4F568FFDD4}" destId="{E9DA516B-FF2B-4F9E-9813-259B15C701BC}" srcOrd="1" destOrd="0" parTransId="{5A1C26F7-83B7-403D-9787-4A3C550ECC9E}" sibTransId="{D3365393-6E69-4A56-AB88-82C094C094ED}"/>
    <dgm:cxn modelId="{C339F68D-0A89-453D-9B46-E03FE566004A}" type="presOf" srcId="{6EABB09F-E347-4ED4-9F31-C066F31324F9}" destId="{38EBCDC2-FCB4-418E-BB9D-3ACEE6634796}" srcOrd="0" destOrd="0" presId="urn:microsoft.com/office/officeart/2005/8/layout/hList1"/>
    <dgm:cxn modelId="{28E4099E-C213-412A-B932-363F0A7D2CEE}" srcId="{E9DA516B-FF2B-4F9E-9813-259B15C701BC}" destId="{87E67704-9D52-4EAB-A97F-731F265897AC}" srcOrd="1" destOrd="0" parTransId="{1EAB37DF-8A0D-4E26-99F1-4486D50FAB18}" sibTransId="{E959981D-86EA-4CE5-B161-01CD15719E47}"/>
    <dgm:cxn modelId="{0FF6E69E-11CF-40FB-A7C9-B3835E0EEF42}" srcId="{0C16378C-BBBE-4484-B5C5-C943AD403C9A}" destId="{78E765BD-7752-40C6-A778-7F696F0DF4CD}" srcOrd="1" destOrd="0" parTransId="{DB369D2C-C595-43A3-AA01-A8C46738BB16}" sibTransId="{8A8F2C7E-969F-4D35-BE67-0C56C0FD141B}"/>
    <dgm:cxn modelId="{0FFCC0A6-6AE0-466B-B3F2-A276CE71A5EF}" type="presOf" srcId="{EFA55910-1606-4045-AC48-688DB1073FBB}" destId="{996F2CCC-24A4-4926-B4B4-0A94B10982FA}" srcOrd="0" destOrd="0" presId="urn:microsoft.com/office/officeart/2005/8/layout/hList1"/>
    <dgm:cxn modelId="{ED5E17AF-3A3C-4C3D-90AE-BCA406FAFDEB}" srcId="{0C16378C-BBBE-4484-B5C5-C943AD403C9A}" destId="{114D4304-90EF-4E1D-8D6C-16A7082FF16B}" srcOrd="2" destOrd="0" parTransId="{1956F177-A3DF-42A8-9434-7ED404C9EE0E}" sibTransId="{0C91DD33-5824-48FC-9D5E-C7EF121C8623}"/>
    <dgm:cxn modelId="{1AD10CBB-3460-45A6-B69C-19E165E92196}" type="presOf" srcId="{C39808EA-E793-4931-9D1C-987C2F8A0716}" destId="{050EE510-839E-48D6-8588-8291E226E0FC}" srcOrd="0" destOrd="0" presId="urn:microsoft.com/office/officeart/2005/8/layout/hList1"/>
    <dgm:cxn modelId="{15DE6DBF-ADD9-47CA-A5B5-FAFD2B07738A}" type="presOf" srcId="{AC63EF29-8F34-4C05-895F-5D8C10C1C1FB}" destId="{907F097B-A444-418E-BC95-C0AEEBF8214D}" srcOrd="0" destOrd="0" presId="urn:microsoft.com/office/officeart/2005/8/layout/hList1"/>
    <dgm:cxn modelId="{7352EBC7-5182-4F47-9AAD-8A6171D011E7}" srcId="{6EABB09F-E347-4ED4-9F31-C066F31324F9}" destId="{71397AFE-949B-41B9-8D99-E8816C61C733}" srcOrd="0" destOrd="0" parTransId="{CC2D406D-FE81-4E8A-B33E-ED3F39BFB8D6}" sibTransId="{2ECE26C1-4741-4294-B5CB-81A42CFCDDDD}"/>
    <dgm:cxn modelId="{35BC25CB-D22D-4CB2-BC7C-4CB2358317E5}" type="presOf" srcId="{0C16378C-BBBE-4484-B5C5-C943AD403C9A}" destId="{BA2DFD38-94D0-4438-8C17-86E8446D2B0D}" srcOrd="0" destOrd="0" presId="urn:microsoft.com/office/officeart/2005/8/layout/hList1"/>
    <dgm:cxn modelId="{BB5FC7E0-F47C-4416-A3D5-11F122723313}" srcId="{8A3F3B75-6C5B-425F-A363-EA4F568FFDD4}" destId="{C39808EA-E793-4931-9D1C-987C2F8A0716}" srcOrd="3" destOrd="0" parTransId="{8B3F0D9B-F11C-4C68-BB00-EC96ED85490B}" sibTransId="{FA57FFBC-AD12-4ECE-900B-1667E8972ABB}"/>
    <dgm:cxn modelId="{35BA77F4-943B-42E1-946A-A4146C9AAD8E}" srcId="{0C16378C-BBBE-4484-B5C5-C943AD403C9A}" destId="{8028D27A-741B-42CE-BC77-6EC94F66E6A8}" srcOrd="0" destOrd="0" parTransId="{AC46B075-E438-47CD-9C06-97FA58DA4DC1}" sibTransId="{99BA3E77-3F8E-4516-B3F5-D508FC9114AF}"/>
    <dgm:cxn modelId="{F9692FFD-32E1-4976-8F86-75154516B925}" srcId="{E9DA516B-FF2B-4F9E-9813-259B15C701BC}" destId="{AC63EF29-8F34-4C05-895F-5D8C10C1C1FB}" srcOrd="0" destOrd="0" parTransId="{2330B88E-A801-4136-9D91-BA43517E8C91}" sibTransId="{BD0B8926-FCD2-4CFC-8904-F3033178DF87}"/>
    <dgm:cxn modelId="{3F7DF5FE-086D-4554-91E7-CDE26FA731F8}" srcId="{C39808EA-E793-4931-9D1C-987C2F8A0716}" destId="{EFA55910-1606-4045-AC48-688DB1073FBB}" srcOrd="0" destOrd="0" parTransId="{FCF5CB2A-BCCF-47E6-83BE-5E59319FE5F5}" sibTransId="{646F21C3-9AE9-4198-B370-AAED11372844}"/>
    <dgm:cxn modelId="{2A4F8017-BA44-4CB3-9EBD-48E4D60B850F}" type="presParOf" srcId="{259F1510-BE3C-429C-806D-06A3D03E058D}" destId="{BF3FF930-197F-4560-A1EC-40C79BE63A51}" srcOrd="0" destOrd="0" presId="urn:microsoft.com/office/officeart/2005/8/layout/hList1"/>
    <dgm:cxn modelId="{56A4ADDD-5F00-4683-AC3D-00AEDC5F1A25}" type="presParOf" srcId="{BF3FF930-197F-4560-A1EC-40C79BE63A51}" destId="{38EBCDC2-FCB4-418E-BB9D-3ACEE6634796}" srcOrd="0" destOrd="0" presId="urn:microsoft.com/office/officeart/2005/8/layout/hList1"/>
    <dgm:cxn modelId="{83413F71-A466-4F17-B9AF-9879CF6C22CF}" type="presParOf" srcId="{BF3FF930-197F-4560-A1EC-40C79BE63A51}" destId="{7A824C71-FE37-4AA6-8847-BCB97C279855}" srcOrd="1" destOrd="0" presId="urn:microsoft.com/office/officeart/2005/8/layout/hList1"/>
    <dgm:cxn modelId="{5E955592-5C69-4EA8-A152-711F5A36F4BA}" type="presParOf" srcId="{259F1510-BE3C-429C-806D-06A3D03E058D}" destId="{7B22BACA-5457-4983-AC77-7E196E3BBBAB}" srcOrd="1" destOrd="0" presId="urn:microsoft.com/office/officeart/2005/8/layout/hList1"/>
    <dgm:cxn modelId="{90EEC64A-82B7-471E-B79D-A6655068EF24}" type="presParOf" srcId="{259F1510-BE3C-429C-806D-06A3D03E058D}" destId="{FE30E4A1-71D8-485B-934A-DAC8F48CCB37}" srcOrd="2" destOrd="0" presId="urn:microsoft.com/office/officeart/2005/8/layout/hList1"/>
    <dgm:cxn modelId="{532E3745-A0CA-40C3-897C-5DAF82D089A7}" type="presParOf" srcId="{FE30E4A1-71D8-485B-934A-DAC8F48CCB37}" destId="{5754F5E9-6272-40BE-BD5C-B14D184905B2}" srcOrd="0" destOrd="0" presId="urn:microsoft.com/office/officeart/2005/8/layout/hList1"/>
    <dgm:cxn modelId="{190E7989-7835-4008-A567-80FC5627B138}" type="presParOf" srcId="{FE30E4A1-71D8-485B-934A-DAC8F48CCB37}" destId="{907F097B-A444-418E-BC95-C0AEEBF8214D}" srcOrd="1" destOrd="0" presId="urn:microsoft.com/office/officeart/2005/8/layout/hList1"/>
    <dgm:cxn modelId="{5FA5ABBA-5D69-49AB-A1B6-CBACE8DA30DD}" type="presParOf" srcId="{259F1510-BE3C-429C-806D-06A3D03E058D}" destId="{167C5C90-B769-42CF-9607-55687C601454}" srcOrd="3" destOrd="0" presId="urn:microsoft.com/office/officeart/2005/8/layout/hList1"/>
    <dgm:cxn modelId="{940CCD90-D048-49F2-97FE-59DC92DEF26B}" type="presParOf" srcId="{259F1510-BE3C-429C-806D-06A3D03E058D}" destId="{E2EE2C47-C7BA-48CF-8D47-7C355CF0C258}" srcOrd="4" destOrd="0" presId="urn:microsoft.com/office/officeart/2005/8/layout/hList1"/>
    <dgm:cxn modelId="{33EE2AF9-E771-4093-8D58-3C3036AD90D5}" type="presParOf" srcId="{E2EE2C47-C7BA-48CF-8D47-7C355CF0C258}" destId="{BA2DFD38-94D0-4438-8C17-86E8446D2B0D}" srcOrd="0" destOrd="0" presId="urn:microsoft.com/office/officeart/2005/8/layout/hList1"/>
    <dgm:cxn modelId="{FE419A40-D332-439B-8954-A4E878335990}" type="presParOf" srcId="{E2EE2C47-C7BA-48CF-8D47-7C355CF0C258}" destId="{122F7F37-AA60-45EA-B2F9-697ABE35149E}" srcOrd="1" destOrd="0" presId="urn:microsoft.com/office/officeart/2005/8/layout/hList1"/>
    <dgm:cxn modelId="{EB14AFAC-E74D-4E65-A620-B23BEF8ECBC7}" type="presParOf" srcId="{259F1510-BE3C-429C-806D-06A3D03E058D}" destId="{82A634CB-6BDC-4AE7-89DF-4CF02321DD7D}" srcOrd="5" destOrd="0" presId="urn:microsoft.com/office/officeart/2005/8/layout/hList1"/>
    <dgm:cxn modelId="{0B19AD4B-2C96-4059-82EB-54FDFE8C2D67}" type="presParOf" srcId="{259F1510-BE3C-429C-806D-06A3D03E058D}" destId="{234B3EE5-92A6-4A4F-8B55-5768C3A10B9B}" srcOrd="6" destOrd="0" presId="urn:microsoft.com/office/officeart/2005/8/layout/hList1"/>
    <dgm:cxn modelId="{3D3688D4-3072-437E-9177-62B7382A0517}" type="presParOf" srcId="{234B3EE5-92A6-4A4F-8B55-5768C3A10B9B}" destId="{050EE510-839E-48D6-8588-8291E226E0FC}" srcOrd="0" destOrd="0" presId="urn:microsoft.com/office/officeart/2005/8/layout/hList1"/>
    <dgm:cxn modelId="{D783DD3D-B588-40CE-A085-856A55B071FC}" type="presParOf" srcId="{234B3EE5-92A6-4A4F-8B55-5768C3A10B9B}" destId="{996F2CCC-24A4-4926-B4B4-0A94B10982F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3F3B75-6C5B-425F-A363-EA4F568FFDD4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EABB09F-E347-4ED4-9F31-C066F31324F9}">
      <dgm:prSet phldrT="[Text]"/>
      <dgm:spPr/>
      <dgm:t>
        <a:bodyPr/>
        <a:lstStyle/>
        <a:p>
          <a:r>
            <a:rPr lang="en-IN" dirty="0"/>
            <a:t>Sufficient, sustainable financial resources</a:t>
          </a:r>
          <a:endParaRPr lang="en-US" dirty="0"/>
        </a:p>
      </dgm:t>
    </dgm:pt>
    <dgm:pt modelId="{8B4F76FA-A7FC-470B-809C-650424F8AE95}" type="parTrans" cxnId="{935CF127-1C2A-4CCD-AEFB-4B499EF0C5C7}">
      <dgm:prSet/>
      <dgm:spPr/>
      <dgm:t>
        <a:bodyPr/>
        <a:lstStyle/>
        <a:p>
          <a:endParaRPr lang="en-US"/>
        </a:p>
      </dgm:t>
    </dgm:pt>
    <dgm:pt modelId="{D2EABC3D-50FF-4C85-A1F4-E04D76796D2D}" type="sibTrans" cxnId="{935CF127-1C2A-4CCD-AEFB-4B499EF0C5C7}">
      <dgm:prSet/>
      <dgm:spPr/>
      <dgm:t>
        <a:bodyPr/>
        <a:lstStyle/>
        <a:p>
          <a:endParaRPr lang="en-US"/>
        </a:p>
      </dgm:t>
    </dgm:pt>
    <dgm:pt modelId="{71397AFE-949B-41B9-8D99-E8816C61C733}">
      <dgm:prSet phldrT="[Text]"/>
      <dgm:spPr/>
      <dgm:t>
        <a:bodyPr/>
        <a:lstStyle/>
        <a:p>
          <a:pPr algn="just"/>
          <a:r>
            <a:rPr lang="en-US" dirty="0">
              <a:solidFill>
                <a:srgbClr val="FF0000"/>
              </a:solidFill>
            </a:rPr>
            <a:t>Adequate financial resources </a:t>
          </a:r>
          <a:r>
            <a:rPr lang="en-US" dirty="0"/>
            <a:t>to fulfil its regulatory mandate effectively and to </a:t>
          </a:r>
          <a:r>
            <a:rPr lang="en-US" dirty="0">
              <a:solidFill>
                <a:srgbClr val="FF0000"/>
              </a:solidFill>
            </a:rPr>
            <a:t>improve</a:t>
          </a:r>
          <a:r>
            <a:rPr lang="en-US" dirty="0"/>
            <a:t> the </a:t>
          </a:r>
          <a:r>
            <a:rPr lang="en-US" dirty="0">
              <a:solidFill>
                <a:srgbClr val="FF0000"/>
              </a:solidFill>
            </a:rPr>
            <a:t>performanc</a:t>
          </a:r>
          <a:r>
            <a:rPr lang="en-US" dirty="0"/>
            <a:t>e of regulatory activities continuously are essential. </a:t>
          </a:r>
        </a:p>
      </dgm:t>
    </dgm:pt>
    <dgm:pt modelId="{CC2D406D-FE81-4E8A-B33E-ED3F39BFB8D6}" type="parTrans" cxnId="{7352EBC7-5182-4F47-9AAD-8A6171D011E7}">
      <dgm:prSet/>
      <dgm:spPr/>
      <dgm:t>
        <a:bodyPr/>
        <a:lstStyle/>
        <a:p>
          <a:endParaRPr lang="en-US"/>
        </a:p>
      </dgm:t>
    </dgm:pt>
    <dgm:pt modelId="{2ECE26C1-4741-4294-B5CB-81A42CFCDDDD}" type="sibTrans" cxnId="{7352EBC7-5182-4F47-9AAD-8A6171D011E7}">
      <dgm:prSet/>
      <dgm:spPr/>
      <dgm:t>
        <a:bodyPr/>
        <a:lstStyle/>
        <a:p>
          <a:endParaRPr lang="en-US"/>
        </a:p>
      </dgm:t>
    </dgm:pt>
    <dgm:pt modelId="{E9DA516B-FF2B-4F9E-9813-259B15C701BC}">
      <dgm:prSet phldrT="[Text]" custT="1"/>
      <dgm:spPr/>
      <dgm:t>
        <a:bodyPr/>
        <a:lstStyle/>
        <a:p>
          <a:r>
            <a:rPr lang="en-IN" sz="1900" dirty="0"/>
            <a:t>Competent human resources</a:t>
          </a:r>
          <a:endParaRPr lang="en-US" sz="1900" dirty="0"/>
        </a:p>
      </dgm:t>
    </dgm:pt>
    <dgm:pt modelId="{5A1C26F7-83B7-403D-9787-4A3C550ECC9E}" type="parTrans" cxnId="{28B9558A-FC01-4F4A-86AE-6C468ABE354A}">
      <dgm:prSet/>
      <dgm:spPr/>
      <dgm:t>
        <a:bodyPr/>
        <a:lstStyle/>
        <a:p>
          <a:endParaRPr lang="en-US"/>
        </a:p>
      </dgm:t>
    </dgm:pt>
    <dgm:pt modelId="{D3365393-6E69-4A56-AB88-82C094C094ED}" type="sibTrans" cxnId="{28B9558A-FC01-4F4A-86AE-6C468ABE354A}">
      <dgm:prSet/>
      <dgm:spPr/>
      <dgm:t>
        <a:bodyPr/>
        <a:lstStyle/>
        <a:p>
          <a:endParaRPr lang="en-US"/>
        </a:p>
      </dgm:t>
    </dgm:pt>
    <dgm:pt modelId="{AC63EF29-8F34-4C05-895F-5D8C10C1C1FB}">
      <dgm:prSet phldrT="[Text]"/>
      <dgm:spPr/>
      <dgm:t>
        <a:bodyPr/>
        <a:lstStyle/>
        <a:p>
          <a:pPr algn="just"/>
          <a:r>
            <a:rPr lang="en-US" dirty="0"/>
            <a:t>The structure and line of authority </a:t>
          </a:r>
          <a:r>
            <a:rPr lang="en-US" dirty="0">
              <a:solidFill>
                <a:srgbClr val="FF0000"/>
              </a:solidFill>
            </a:rPr>
            <a:t>among and within all institutions</a:t>
          </a:r>
          <a:r>
            <a:rPr lang="en-US" dirty="0"/>
            <a:t> in the regulatory system </a:t>
          </a:r>
          <a:r>
            <a:rPr lang="en-US" dirty="0">
              <a:solidFill>
                <a:srgbClr val="FF0000"/>
              </a:solidFill>
            </a:rPr>
            <a:t>should be well defined </a:t>
          </a:r>
        </a:p>
      </dgm:t>
    </dgm:pt>
    <dgm:pt modelId="{2330B88E-A801-4136-9D91-BA43517E8C91}" type="parTrans" cxnId="{F9692FFD-32E1-4976-8F86-75154516B925}">
      <dgm:prSet/>
      <dgm:spPr/>
      <dgm:t>
        <a:bodyPr/>
        <a:lstStyle/>
        <a:p>
          <a:endParaRPr lang="en-US"/>
        </a:p>
      </dgm:t>
    </dgm:pt>
    <dgm:pt modelId="{BD0B8926-FCD2-4CFC-8904-F3033178DF87}" type="sibTrans" cxnId="{F9692FFD-32E1-4976-8F86-75154516B925}">
      <dgm:prSet/>
      <dgm:spPr/>
      <dgm:t>
        <a:bodyPr/>
        <a:lstStyle/>
        <a:p>
          <a:endParaRPr lang="en-US"/>
        </a:p>
      </dgm:t>
    </dgm:pt>
    <dgm:pt modelId="{0C16378C-BBBE-4484-B5C5-C943AD403C9A}">
      <dgm:prSet phldrT="[Text]" custT="1"/>
      <dgm:spPr/>
      <dgm:t>
        <a:bodyPr/>
        <a:lstStyle/>
        <a:p>
          <a:r>
            <a:rPr lang="en-IN" sz="1800" dirty="0"/>
            <a:t>Organizational ethics and values </a:t>
          </a:r>
          <a:endParaRPr lang="en-US" sz="1800" dirty="0"/>
        </a:p>
      </dgm:t>
    </dgm:pt>
    <dgm:pt modelId="{729FDF33-23D3-4ACB-95DC-192BCB3E4497}" type="parTrans" cxnId="{D535C689-C4A1-4E63-A756-213D97A93256}">
      <dgm:prSet/>
      <dgm:spPr/>
      <dgm:t>
        <a:bodyPr/>
        <a:lstStyle/>
        <a:p>
          <a:endParaRPr lang="en-US"/>
        </a:p>
      </dgm:t>
    </dgm:pt>
    <dgm:pt modelId="{C54113C2-ECA3-4374-B443-CC62D8C9357B}" type="sibTrans" cxnId="{D535C689-C4A1-4E63-A756-213D97A93256}">
      <dgm:prSet/>
      <dgm:spPr/>
      <dgm:t>
        <a:bodyPr/>
        <a:lstStyle/>
        <a:p>
          <a:endParaRPr lang="en-US"/>
        </a:p>
      </dgm:t>
    </dgm:pt>
    <dgm:pt modelId="{8028D27A-741B-42CE-BC77-6EC94F66E6A8}">
      <dgm:prSet phldrT="[Text]"/>
      <dgm:spPr/>
      <dgm:t>
        <a:bodyPr/>
        <a:lstStyle/>
        <a:p>
          <a:pPr algn="just"/>
          <a:r>
            <a:rPr lang="en-US" dirty="0"/>
            <a:t>Regulatory personnel should abide by </a:t>
          </a:r>
          <a:r>
            <a:rPr lang="en-US" dirty="0">
              <a:solidFill>
                <a:srgbClr val="FF0000"/>
              </a:solidFill>
            </a:rPr>
            <a:t>organizational ethical principles and values </a:t>
          </a:r>
          <a:r>
            <a:rPr lang="en-US" dirty="0"/>
            <a:t>and show professionalism. </a:t>
          </a:r>
        </a:p>
      </dgm:t>
    </dgm:pt>
    <dgm:pt modelId="{AC46B075-E438-47CD-9C06-97FA58DA4DC1}" type="parTrans" cxnId="{35BA77F4-943B-42E1-946A-A4146C9AAD8E}">
      <dgm:prSet/>
      <dgm:spPr/>
      <dgm:t>
        <a:bodyPr/>
        <a:lstStyle/>
        <a:p>
          <a:endParaRPr lang="en-US"/>
        </a:p>
      </dgm:t>
    </dgm:pt>
    <dgm:pt modelId="{99BA3E77-3F8E-4516-B3F5-D508FC9114AF}" type="sibTrans" cxnId="{35BA77F4-943B-42E1-946A-A4146C9AAD8E}">
      <dgm:prSet/>
      <dgm:spPr/>
      <dgm:t>
        <a:bodyPr/>
        <a:lstStyle/>
        <a:p>
          <a:endParaRPr lang="en-US"/>
        </a:p>
      </dgm:t>
    </dgm:pt>
    <dgm:pt modelId="{C39808EA-E793-4931-9D1C-987C2F8A0716}">
      <dgm:prSet phldrT="[Text]" custT="1"/>
      <dgm:spPr/>
      <dgm:t>
        <a:bodyPr/>
        <a:lstStyle/>
        <a:p>
          <a:r>
            <a:rPr lang="en-US" sz="1600" dirty="0"/>
            <a:t>Science- and data-driven decision-making process </a:t>
          </a:r>
        </a:p>
      </dgm:t>
    </dgm:pt>
    <dgm:pt modelId="{8B3F0D9B-F11C-4C68-BB00-EC96ED85490B}" type="parTrans" cxnId="{BB5FC7E0-F47C-4416-A3D5-11F122723313}">
      <dgm:prSet/>
      <dgm:spPr/>
      <dgm:t>
        <a:bodyPr/>
        <a:lstStyle/>
        <a:p>
          <a:endParaRPr lang="en-US"/>
        </a:p>
      </dgm:t>
    </dgm:pt>
    <dgm:pt modelId="{FA57FFBC-AD12-4ECE-900B-1667E8972ABB}" type="sibTrans" cxnId="{BB5FC7E0-F47C-4416-A3D5-11F122723313}">
      <dgm:prSet/>
      <dgm:spPr/>
      <dgm:t>
        <a:bodyPr/>
        <a:lstStyle/>
        <a:p>
          <a:endParaRPr lang="en-US"/>
        </a:p>
      </dgm:t>
    </dgm:pt>
    <dgm:pt modelId="{EFA55910-1606-4045-AC48-688DB1073FBB}">
      <dgm:prSet phldrT="[Text]"/>
      <dgm:spPr/>
      <dgm:t>
        <a:bodyPr/>
        <a:lstStyle/>
        <a:p>
          <a:pPr algn="just"/>
          <a:r>
            <a:rPr lang="en-US" dirty="0"/>
            <a:t>Regulatory decisions and decision-making </a:t>
          </a:r>
          <a:r>
            <a:rPr lang="en-US" dirty="0">
              <a:solidFill>
                <a:srgbClr val="FF0000"/>
              </a:solidFill>
            </a:rPr>
            <a:t>should be based on scientific foundations and accurate data </a:t>
          </a:r>
          <a:r>
            <a:rPr lang="en-US" dirty="0"/>
            <a:t>rather than intuition or arbitrariness. </a:t>
          </a:r>
        </a:p>
      </dgm:t>
    </dgm:pt>
    <dgm:pt modelId="{FCF5CB2A-BCCF-47E6-83BE-5E59319FE5F5}" type="parTrans" cxnId="{3F7DF5FE-086D-4554-91E7-CDE26FA731F8}">
      <dgm:prSet/>
      <dgm:spPr/>
      <dgm:t>
        <a:bodyPr/>
        <a:lstStyle/>
        <a:p>
          <a:endParaRPr lang="en-US"/>
        </a:p>
      </dgm:t>
    </dgm:pt>
    <dgm:pt modelId="{646F21C3-9AE9-4198-B370-AAED11372844}" type="sibTrans" cxnId="{3F7DF5FE-086D-4554-91E7-CDE26FA731F8}">
      <dgm:prSet/>
      <dgm:spPr/>
      <dgm:t>
        <a:bodyPr/>
        <a:lstStyle/>
        <a:p>
          <a:endParaRPr lang="en-US"/>
        </a:p>
      </dgm:t>
    </dgm:pt>
    <dgm:pt modelId="{09E90AE3-2C3B-42B3-85E9-D6C00EFBE2C2}">
      <dgm:prSet phldrT="[Text]"/>
      <dgm:spPr/>
      <dgm:t>
        <a:bodyPr/>
        <a:lstStyle/>
        <a:p>
          <a:pPr algn="just"/>
          <a:r>
            <a:rPr lang="en-US" dirty="0"/>
            <a:t>The financial resources of all institutions of the regulatory system </a:t>
          </a:r>
          <a:r>
            <a:rPr lang="en-US" dirty="0">
              <a:solidFill>
                <a:srgbClr val="FF0000"/>
              </a:solidFill>
            </a:rPr>
            <a:t>should be sustainable</a:t>
          </a:r>
          <a:r>
            <a:rPr lang="en-US" dirty="0"/>
            <a:t>, apart from donations from donors or philanthropic entities. </a:t>
          </a:r>
        </a:p>
      </dgm:t>
    </dgm:pt>
    <dgm:pt modelId="{204BD4C5-5B03-41F6-B958-12A1CD3A4118}" type="parTrans" cxnId="{3543D7E1-095B-41C0-AFF2-17EA4CCAB410}">
      <dgm:prSet/>
      <dgm:spPr/>
      <dgm:t>
        <a:bodyPr/>
        <a:lstStyle/>
        <a:p>
          <a:endParaRPr lang="en-US"/>
        </a:p>
      </dgm:t>
    </dgm:pt>
    <dgm:pt modelId="{A702604B-0C65-4866-8C38-4E68CF3BD284}" type="sibTrans" cxnId="{3543D7E1-095B-41C0-AFF2-17EA4CCAB410}">
      <dgm:prSet/>
      <dgm:spPr/>
      <dgm:t>
        <a:bodyPr/>
        <a:lstStyle/>
        <a:p>
          <a:endParaRPr lang="en-US"/>
        </a:p>
      </dgm:t>
    </dgm:pt>
    <dgm:pt modelId="{8BB00237-901D-4199-9E45-2B7B0C0E6B62}">
      <dgm:prSet phldrT="[Text]"/>
      <dgm:spPr/>
      <dgm:t>
        <a:bodyPr/>
        <a:lstStyle/>
        <a:p>
          <a:pPr algn="just"/>
          <a:r>
            <a:rPr lang="en-US" dirty="0"/>
            <a:t>All regulatory staff should </a:t>
          </a:r>
          <a:r>
            <a:rPr lang="en-US" dirty="0">
              <a:solidFill>
                <a:srgbClr val="FF0000"/>
              </a:solidFill>
            </a:rPr>
            <a:t>be made aware </a:t>
          </a:r>
          <a:r>
            <a:rPr lang="en-US" dirty="0"/>
            <a:t>of and be trained in the </a:t>
          </a:r>
          <a:r>
            <a:rPr lang="en-US" dirty="0">
              <a:solidFill>
                <a:srgbClr val="FF0000"/>
              </a:solidFill>
            </a:rPr>
            <a:t>ethical principles and values </a:t>
          </a:r>
          <a:r>
            <a:rPr lang="en-US" dirty="0"/>
            <a:t>of the regulatory authority (e.g. a code of conduct). </a:t>
          </a:r>
        </a:p>
      </dgm:t>
    </dgm:pt>
    <dgm:pt modelId="{61DD15CA-05BB-4264-A759-2850BB769751}" type="parTrans" cxnId="{F4F65CC1-CA1A-4339-9A0E-456CB720AF5B}">
      <dgm:prSet/>
      <dgm:spPr/>
      <dgm:t>
        <a:bodyPr/>
        <a:lstStyle/>
        <a:p>
          <a:endParaRPr lang="en-US"/>
        </a:p>
      </dgm:t>
    </dgm:pt>
    <dgm:pt modelId="{EB94244B-454B-47C3-B9FC-45EAD4587DB9}" type="sibTrans" cxnId="{F4F65CC1-CA1A-4339-9A0E-456CB720AF5B}">
      <dgm:prSet/>
      <dgm:spPr/>
      <dgm:t>
        <a:bodyPr/>
        <a:lstStyle/>
        <a:p>
          <a:endParaRPr lang="en-US"/>
        </a:p>
      </dgm:t>
    </dgm:pt>
    <dgm:pt modelId="{4C727B87-6C88-4FA7-A783-05AF0A02FB4E}">
      <dgm:prSet phldrT="[Text]"/>
      <dgm:spPr/>
      <dgm:t>
        <a:bodyPr/>
        <a:lstStyle/>
        <a:p>
          <a:pPr algn="just"/>
          <a:r>
            <a:rPr lang="en-US" dirty="0"/>
            <a:t>Science based decisions provide for </a:t>
          </a:r>
          <a:r>
            <a:rPr lang="en-US" dirty="0">
              <a:solidFill>
                <a:srgbClr val="FF0000"/>
              </a:solidFill>
            </a:rPr>
            <a:t>consistent, predictable regulatory outcomes. </a:t>
          </a:r>
        </a:p>
      </dgm:t>
    </dgm:pt>
    <dgm:pt modelId="{78C64534-8D75-465C-BC50-86A92FEA116C}" type="parTrans" cxnId="{1DD8086D-0D42-442E-AC43-25DDB95E3F67}">
      <dgm:prSet/>
      <dgm:spPr/>
      <dgm:t>
        <a:bodyPr/>
        <a:lstStyle/>
        <a:p>
          <a:endParaRPr lang="en-US"/>
        </a:p>
      </dgm:t>
    </dgm:pt>
    <dgm:pt modelId="{18B09E75-F2A2-4EB3-B45C-99462DED8075}" type="sibTrans" cxnId="{1DD8086D-0D42-442E-AC43-25DDB95E3F67}">
      <dgm:prSet/>
      <dgm:spPr/>
      <dgm:t>
        <a:bodyPr/>
        <a:lstStyle/>
        <a:p>
          <a:endParaRPr lang="en-US"/>
        </a:p>
      </dgm:t>
    </dgm:pt>
    <dgm:pt modelId="{259F1510-BE3C-429C-806D-06A3D03E058D}" type="pres">
      <dgm:prSet presAssocID="{8A3F3B75-6C5B-425F-A363-EA4F568FFDD4}" presName="Name0" presStyleCnt="0">
        <dgm:presLayoutVars>
          <dgm:dir/>
          <dgm:animLvl val="lvl"/>
          <dgm:resizeHandles val="exact"/>
        </dgm:presLayoutVars>
      </dgm:prSet>
      <dgm:spPr/>
    </dgm:pt>
    <dgm:pt modelId="{BF3FF930-197F-4560-A1EC-40C79BE63A51}" type="pres">
      <dgm:prSet presAssocID="{6EABB09F-E347-4ED4-9F31-C066F31324F9}" presName="composite" presStyleCnt="0"/>
      <dgm:spPr/>
    </dgm:pt>
    <dgm:pt modelId="{38EBCDC2-FCB4-418E-BB9D-3ACEE6634796}" type="pres">
      <dgm:prSet presAssocID="{6EABB09F-E347-4ED4-9F31-C066F31324F9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7A824C71-FE37-4AA6-8847-BCB97C279855}" type="pres">
      <dgm:prSet presAssocID="{6EABB09F-E347-4ED4-9F31-C066F31324F9}" presName="desTx" presStyleLbl="alignAccFollowNode1" presStyleIdx="0" presStyleCnt="4">
        <dgm:presLayoutVars>
          <dgm:bulletEnabled val="1"/>
        </dgm:presLayoutVars>
      </dgm:prSet>
      <dgm:spPr/>
    </dgm:pt>
    <dgm:pt modelId="{7B22BACA-5457-4983-AC77-7E196E3BBBAB}" type="pres">
      <dgm:prSet presAssocID="{D2EABC3D-50FF-4C85-A1F4-E04D76796D2D}" presName="space" presStyleCnt="0"/>
      <dgm:spPr/>
    </dgm:pt>
    <dgm:pt modelId="{FE30E4A1-71D8-485B-934A-DAC8F48CCB37}" type="pres">
      <dgm:prSet presAssocID="{E9DA516B-FF2B-4F9E-9813-259B15C701BC}" presName="composite" presStyleCnt="0"/>
      <dgm:spPr/>
    </dgm:pt>
    <dgm:pt modelId="{5754F5E9-6272-40BE-BD5C-B14D184905B2}" type="pres">
      <dgm:prSet presAssocID="{E9DA516B-FF2B-4F9E-9813-259B15C701BC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07F097B-A444-418E-BC95-C0AEEBF8214D}" type="pres">
      <dgm:prSet presAssocID="{E9DA516B-FF2B-4F9E-9813-259B15C701BC}" presName="desTx" presStyleLbl="alignAccFollowNode1" presStyleIdx="1" presStyleCnt="4">
        <dgm:presLayoutVars>
          <dgm:bulletEnabled val="1"/>
        </dgm:presLayoutVars>
      </dgm:prSet>
      <dgm:spPr/>
    </dgm:pt>
    <dgm:pt modelId="{167C5C90-B769-42CF-9607-55687C601454}" type="pres">
      <dgm:prSet presAssocID="{D3365393-6E69-4A56-AB88-82C094C094ED}" presName="space" presStyleCnt="0"/>
      <dgm:spPr/>
    </dgm:pt>
    <dgm:pt modelId="{E2EE2C47-C7BA-48CF-8D47-7C355CF0C258}" type="pres">
      <dgm:prSet presAssocID="{0C16378C-BBBE-4484-B5C5-C943AD403C9A}" presName="composite" presStyleCnt="0"/>
      <dgm:spPr/>
    </dgm:pt>
    <dgm:pt modelId="{BA2DFD38-94D0-4438-8C17-86E8446D2B0D}" type="pres">
      <dgm:prSet presAssocID="{0C16378C-BBBE-4484-B5C5-C943AD403C9A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122F7F37-AA60-45EA-B2F9-697ABE35149E}" type="pres">
      <dgm:prSet presAssocID="{0C16378C-BBBE-4484-B5C5-C943AD403C9A}" presName="desTx" presStyleLbl="alignAccFollowNode1" presStyleIdx="2" presStyleCnt="4">
        <dgm:presLayoutVars>
          <dgm:bulletEnabled val="1"/>
        </dgm:presLayoutVars>
      </dgm:prSet>
      <dgm:spPr/>
    </dgm:pt>
    <dgm:pt modelId="{82A634CB-6BDC-4AE7-89DF-4CF02321DD7D}" type="pres">
      <dgm:prSet presAssocID="{C54113C2-ECA3-4374-B443-CC62D8C9357B}" presName="space" presStyleCnt="0"/>
      <dgm:spPr/>
    </dgm:pt>
    <dgm:pt modelId="{234B3EE5-92A6-4A4F-8B55-5768C3A10B9B}" type="pres">
      <dgm:prSet presAssocID="{C39808EA-E793-4931-9D1C-987C2F8A0716}" presName="composite" presStyleCnt="0"/>
      <dgm:spPr/>
    </dgm:pt>
    <dgm:pt modelId="{050EE510-839E-48D6-8588-8291E226E0FC}" type="pres">
      <dgm:prSet presAssocID="{C39808EA-E793-4931-9D1C-987C2F8A071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996F2CCC-24A4-4926-B4B4-0A94B10982FA}" type="pres">
      <dgm:prSet presAssocID="{C39808EA-E793-4931-9D1C-987C2F8A0716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90AFC112-25EF-4444-9060-D475B8F958E2}" type="presOf" srcId="{4C727B87-6C88-4FA7-A783-05AF0A02FB4E}" destId="{996F2CCC-24A4-4926-B4B4-0A94B10982FA}" srcOrd="0" destOrd="1" presId="urn:microsoft.com/office/officeart/2005/8/layout/hList1"/>
    <dgm:cxn modelId="{935CF127-1C2A-4CCD-AEFB-4B499EF0C5C7}" srcId="{8A3F3B75-6C5B-425F-A363-EA4F568FFDD4}" destId="{6EABB09F-E347-4ED4-9F31-C066F31324F9}" srcOrd="0" destOrd="0" parTransId="{8B4F76FA-A7FC-470B-809C-650424F8AE95}" sibTransId="{D2EABC3D-50FF-4C85-A1F4-E04D76796D2D}"/>
    <dgm:cxn modelId="{9FA26B34-C86B-4BFF-A7A0-EBFCC747610F}" type="presOf" srcId="{09E90AE3-2C3B-42B3-85E9-D6C00EFBE2C2}" destId="{7A824C71-FE37-4AA6-8847-BCB97C279855}" srcOrd="0" destOrd="1" presId="urn:microsoft.com/office/officeart/2005/8/layout/hList1"/>
    <dgm:cxn modelId="{EE690A46-EB6E-4685-972F-C23ADD178A1C}" type="presOf" srcId="{E9DA516B-FF2B-4F9E-9813-259B15C701BC}" destId="{5754F5E9-6272-40BE-BD5C-B14D184905B2}" srcOrd="0" destOrd="0" presId="urn:microsoft.com/office/officeart/2005/8/layout/hList1"/>
    <dgm:cxn modelId="{D6E1104C-2DCC-4CB5-AC58-E9865FC1D96C}" type="presOf" srcId="{71397AFE-949B-41B9-8D99-E8816C61C733}" destId="{7A824C71-FE37-4AA6-8847-BCB97C279855}" srcOrd="0" destOrd="0" presId="urn:microsoft.com/office/officeart/2005/8/layout/hList1"/>
    <dgm:cxn modelId="{1DD8086D-0D42-442E-AC43-25DDB95E3F67}" srcId="{C39808EA-E793-4931-9D1C-987C2F8A0716}" destId="{4C727B87-6C88-4FA7-A783-05AF0A02FB4E}" srcOrd="1" destOrd="0" parTransId="{78C64534-8D75-465C-BC50-86A92FEA116C}" sibTransId="{18B09E75-F2A2-4EB3-B45C-99462DED8075}"/>
    <dgm:cxn modelId="{5CF55C6E-E770-4CA2-91CA-CF6FB0ABCCD0}" type="presOf" srcId="{8A3F3B75-6C5B-425F-A363-EA4F568FFDD4}" destId="{259F1510-BE3C-429C-806D-06A3D03E058D}" srcOrd="0" destOrd="0" presId="urn:microsoft.com/office/officeart/2005/8/layout/hList1"/>
    <dgm:cxn modelId="{C8C37371-99B4-427A-970E-3724F2083ECC}" type="presOf" srcId="{8028D27A-741B-42CE-BC77-6EC94F66E6A8}" destId="{122F7F37-AA60-45EA-B2F9-697ABE35149E}" srcOrd="0" destOrd="0" presId="urn:microsoft.com/office/officeart/2005/8/layout/hList1"/>
    <dgm:cxn modelId="{D535C689-C4A1-4E63-A756-213D97A93256}" srcId="{8A3F3B75-6C5B-425F-A363-EA4F568FFDD4}" destId="{0C16378C-BBBE-4484-B5C5-C943AD403C9A}" srcOrd="2" destOrd="0" parTransId="{729FDF33-23D3-4ACB-95DC-192BCB3E4497}" sibTransId="{C54113C2-ECA3-4374-B443-CC62D8C9357B}"/>
    <dgm:cxn modelId="{28B9558A-FC01-4F4A-86AE-6C468ABE354A}" srcId="{8A3F3B75-6C5B-425F-A363-EA4F568FFDD4}" destId="{E9DA516B-FF2B-4F9E-9813-259B15C701BC}" srcOrd="1" destOrd="0" parTransId="{5A1C26F7-83B7-403D-9787-4A3C550ECC9E}" sibTransId="{D3365393-6E69-4A56-AB88-82C094C094ED}"/>
    <dgm:cxn modelId="{C339F68D-0A89-453D-9B46-E03FE566004A}" type="presOf" srcId="{6EABB09F-E347-4ED4-9F31-C066F31324F9}" destId="{38EBCDC2-FCB4-418E-BB9D-3ACEE6634796}" srcOrd="0" destOrd="0" presId="urn:microsoft.com/office/officeart/2005/8/layout/hList1"/>
    <dgm:cxn modelId="{0FFCC0A6-6AE0-466B-B3F2-A276CE71A5EF}" type="presOf" srcId="{EFA55910-1606-4045-AC48-688DB1073FBB}" destId="{996F2CCC-24A4-4926-B4B4-0A94B10982FA}" srcOrd="0" destOrd="0" presId="urn:microsoft.com/office/officeart/2005/8/layout/hList1"/>
    <dgm:cxn modelId="{1AD10CBB-3460-45A6-B69C-19E165E92196}" type="presOf" srcId="{C39808EA-E793-4931-9D1C-987C2F8A0716}" destId="{050EE510-839E-48D6-8588-8291E226E0FC}" srcOrd="0" destOrd="0" presId="urn:microsoft.com/office/officeart/2005/8/layout/hList1"/>
    <dgm:cxn modelId="{15DE6DBF-ADD9-47CA-A5B5-FAFD2B07738A}" type="presOf" srcId="{AC63EF29-8F34-4C05-895F-5D8C10C1C1FB}" destId="{907F097B-A444-418E-BC95-C0AEEBF8214D}" srcOrd="0" destOrd="0" presId="urn:microsoft.com/office/officeart/2005/8/layout/hList1"/>
    <dgm:cxn modelId="{210F31C0-4179-4160-A41B-85A46B221D90}" type="presOf" srcId="{8BB00237-901D-4199-9E45-2B7B0C0E6B62}" destId="{122F7F37-AA60-45EA-B2F9-697ABE35149E}" srcOrd="0" destOrd="1" presId="urn:microsoft.com/office/officeart/2005/8/layout/hList1"/>
    <dgm:cxn modelId="{F4F65CC1-CA1A-4339-9A0E-456CB720AF5B}" srcId="{0C16378C-BBBE-4484-B5C5-C943AD403C9A}" destId="{8BB00237-901D-4199-9E45-2B7B0C0E6B62}" srcOrd="1" destOrd="0" parTransId="{61DD15CA-05BB-4264-A759-2850BB769751}" sibTransId="{EB94244B-454B-47C3-B9FC-45EAD4587DB9}"/>
    <dgm:cxn modelId="{7352EBC7-5182-4F47-9AAD-8A6171D011E7}" srcId="{6EABB09F-E347-4ED4-9F31-C066F31324F9}" destId="{71397AFE-949B-41B9-8D99-E8816C61C733}" srcOrd="0" destOrd="0" parTransId="{CC2D406D-FE81-4E8A-B33E-ED3F39BFB8D6}" sibTransId="{2ECE26C1-4741-4294-B5CB-81A42CFCDDDD}"/>
    <dgm:cxn modelId="{35BC25CB-D22D-4CB2-BC7C-4CB2358317E5}" type="presOf" srcId="{0C16378C-BBBE-4484-B5C5-C943AD403C9A}" destId="{BA2DFD38-94D0-4438-8C17-86E8446D2B0D}" srcOrd="0" destOrd="0" presId="urn:microsoft.com/office/officeart/2005/8/layout/hList1"/>
    <dgm:cxn modelId="{BB5FC7E0-F47C-4416-A3D5-11F122723313}" srcId="{8A3F3B75-6C5B-425F-A363-EA4F568FFDD4}" destId="{C39808EA-E793-4931-9D1C-987C2F8A0716}" srcOrd="3" destOrd="0" parTransId="{8B3F0D9B-F11C-4C68-BB00-EC96ED85490B}" sibTransId="{FA57FFBC-AD12-4ECE-900B-1667E8972ABB}"/>
    <dgm:cxn modelId="{3543D7E1-095B-41C0-AFF2-17EA4CCAB410}" srcId="{6EABB09F-E347-4ED4-9F31-C066F31324F9}" destId="{09E90AE3-2C3B-42B3-85E9-D6C00EFBE2C2}" srcOrd="1" destOrd="0" parTransId="{204BD4C5-5B03-41F6-B958-12A1CD3A4118}" sibTransId="{A702604B-0C65-4866-8C38-4E68CF3BD284}"/>
    <dgm:cxn modelId="{35BA77F4-943B-42E1-946A-A4146C9AAD8E}" srcId="{0C16378C-BBBE-4484-B5C5-C943AD403C9A}" destId="{8028D27A-741B-42CE-BC77-6EC94F66E6A8}" srcOrd="0" destOrd="0" parTransId="{AC46B075-E438-47CD-9C06-97FA58DA4DC1}" sibTransId="{99BA3E77-3F8E-4516-B3F5-D508FC9114AF}"/>
    <dgm:cxn modelId="{F9692FFD-32E1-4976-8F86-75154516B925}" srcId="{E9DA516B-FF2B-4F9E-9813-259B15C701BC}" destId="{AC63EF29-8F34-4C05-895F-5D8C10C1C1FB}" srcOrd="0" destOrd="0" parTransId="{2330B88E-A801-4136-9D91-BA43517E8C91}" sibTransId="{BD0B8926-FCD2-4CFC-8904-F3033178DF87}"/>
    <dgm:cxn modelId="{3F7DF5FE-086D-4554-91E7-CDE26FA731F8}" srcId="{C39808EA-E793-4931-9D1C-987C2F8A0716}" destId="{EFA55910-1606-4045-AC48-688DB1073FBB}" srcOrd="0" destOrd="0" parTransId="{FCF5CB2A-BCCF-47E6-83BE-5E59319FE5F5}" sibTransId="{646F21C3-9AE9-4198-B370-AAED11372844}"/>
    <dgm:cxn modelId="{2A4F8017-BA44-4CB3-9EBD-48E4D60B850F}" type="presParOf" srcId="{259F1510-BE3C-429C-806D-06A3D03E058D}" destId="{BF3FF930-197F-4560-A1EC-40C79BE63A51}" srcOrd="0" destOrd="0" presId="urn:microsoft.com/office/officeart/2005/8/layout/hList1"/>
    <dgm:cxn modelId="{56A4ADDD-5F00-4683-AC3D-00AEDC5F1A25}" type="presParOf" srcId="{BF3FF930-197F-4560-A1EC-40C79BE63A51}" destId="{38EBCDC2-FCB4-418E-BB9D-3ACEE6634796}" srcOrd="0" destOrd="0" presId="urn:microsoft.com/office/officeart/2005/8/layout/hList1"/>
    <dgm:cxn modelId="{83413F71-A466-4F17-B9AF-9879CF6C22CF}" type="presParOf" srcId="{BF3FF930-197F-4560-A1EC-40C79BE63A51}" destId="{7A824C71-FE37-4AA6-8847-BCB97C279855}" srcOrd="1" destOrd="0" presId="urn:microsoft.com/office/officeart/2005/8/layout/hList1"/>
    <dgm:cxn modelId="{5E955592-5C69-4EA8-A152-711F5A36F4BA}" type="presParOf" srcId="{259F1510-BE3C-429C-806D-06A3D03E058D}" destId="{7B22BACA-5457-4983-AC77-7E196E3BBBAB}" srcOrd="1" destOrd="0" presId="urn:microsoft.com/office/officeart/2005/8/layout/hList1"/>
    <dgm:cxn modelId="{90EEC64A-82B7-471E-B79D-A6655068EF24}" type="presParOf" srcId="{259F1510-BE3C-429C-806D-06A3D03E058D}" destId="{FE30E4A1-71D8-485B-934A-DAC8F48CCB37}" srcOrd="2" destOrd="0" presId="urn:microsoft.com/office/officeart/2005/8/layout/hList1"/>
    <dgm:cxn modelId="{532E3745-A0CA-40C3-897C-5DAF82D089A7}" type="presParOf" srcId="{FE30E4A1-71D8-485B-934A-DAC8F48CCB37}" destId="{5754F5E9-6272-40BE-BD5C-B14D184905B2}" srcOrd="0" destOrd="0" presId="urn:microsoft.com/office/officeart/2005/8/layout/hList1"/>
    <dgm:cxn modelId="{190E7989-7835-4008-A567-80FC5627B138}" type="presParOf" srcId="{FE30E4A1-71D8-485B-934A-DAC8F48CCB37}" destId="{907F097B-A444-418E-BC95-C0AEEBF8214D}" srcOrd="1" destOrd="0" presId="urn:microsoft.com/office/officeart/2005/8/layout/hList1"/>
    <dgm:cxn modelId="{5FA5ABBA-5D69-49AB-A1B6-CBACE8DA30DD}" type="presParOf" srcId="{259F1510-BE3C-429C-806D-06A3D03E058D}" destId="{167C5C90-B769-42CF-9607-55687C601454}" srcOrd="3" destOrd="0" presId="urn:microsoft.com/office/officeart/2005/8/layout/hList1"/>
    <dgm:cxn modelId="{940CCD90-D048-49F2-97FE-59DC92DEF26B}" type="presParOf" srcId="{259F1510-BE3C-429C-806D-06A3D03E058D}" destId="{E2EE2C47-C7BA-48CF-8D47-7C355CF0C258}" srcOrd="4" destOrd="0" presId="urn:microsoft.com/office/officeart/2005/8/layout/hList1"/>
    <dgm:cxn modelId="{33EE2AF9-E771-4093-8D58-3C3036AD90D5}" type="presParOf" srcId="{E2EE2C47-C7BA-48CF-8D47-7C355CF0C258}" destId="{BA2DFD38-94D0-4438-8C17-86E8446D2B0D}" srcOrd="0" destOrd="0" presId="urn:microsoft.com/office/officeart/2005/8/layout/hList1"/>
    <dgm:cxn modelId="{FE419A40-D332-439B-8954-A4E878335990}" type="presParOf" srcId="{E2EE2C47-C7BA-48CF-8D47-7C355CF0C258}" destId="{122F7F37-AA60-45EA-B2F9-697ABE35149E}" srcOrd="1" destOrd="0" presId="urn:microsoft.com/office/officeart/2005/8/layout/hList1"/>
    <dgm:cxn modelId="{EB14AFAC-E74D-4E65-A620-B23BEF8ECBC7}" type="presParOf" srcId="{259F1510-BE3C-429C-806D-06A3D03E058D}" destId="{82A634CB-6BDC-4AE7-89DF-4CF02321DD7D}" srcOrd="5" destOrd="0" presId="urn:microsoft.com/office/officeart/2005/8/layout/hList1"/>
    <dgm:cxn modelId="{0B19AD4B-2C96-4059-82EB-54FDFE8C2D67}" type="presParOf" srcId="{259F1510-BE3C-429C-806D-06A3D03E058D}" destId="{234B3EE5-92A6-4A4F-8B55-5768C3A10B9B}" srcOrd="6" destOrd="0" presId="urn:microsoft.com/office/officeart/2005/8/layout/hList1"/>
    <dgm:cxn modelId="{3D3688D4-3072-437E-9177-62B7382A0517}" type="presParOf" srcId="{234B3EE5-92A6-4A4F-8B55-5768C3A10B9B}" destId="{050EE510-839E-48D6-8588-8291E226E0FC}" srcOrd="0" destOrd="0" presId="urn:microsoft.com/office/officeart/2005/8/layout/hList1"/>
    <dgm:cxn modelId="{D783DD3D-B588-40CE-A085-856A55B071FC}" type="presParOf" srcId="{234B3EE5-92A6-4A4F-8B55-5768C3A10B9B}" destId="{996F2CCC-24A4-4926-B4B4-0A94B10982F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BAB06-EE72-42C1-BE9E-0314ECF4AB53}">
      <dsp:nvSpPr>
        <dsp:cNvPr id="0" name=""/>
        <dsp:cNvSpPr/>
      </dsp:nvSpPr>
      <dsp:spPr>
        <a:xfrm>
          <a:off x="0" y="99004"/>
          <a:ext cx="6666833" cy="52767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tx1"/>
              </a:solidFill>
            </a:rPr>
            <a:t>Background</a:t>
          </a:r>
        </a:p>
      </dsp:txBody>
      <dsp:txXfrm>
        <a:off x="25759" y="124763"/>
        <a:ext cx="6615315" cy="476152"/>
      </dsp:txXfrm>
    </dsp:sp>
    <dsp:sp modelId="{AB81CB0B-C748-43AD-8E76-9CEEC9C1147E}">
      <dsp:nvSpPr>
        <dsp:cNvPr id="0" name=""/>
        <dsp:cNvSpPr/>
      </dsp:nvSpPr>
      <dsp:spPr>
        <a:xfrm>
          <a:off x="0" y="690034"/>
          <a:ext cx="6666833" cy="527670"/>
        </a:xfrm>
        <a:prstGeom prst="roundRect">
          <a:avLst/>
        </a:prstGeom>
        <a:gradFill rotWithShape="0">
          <a:gsLst>
            <a:gs pos="0">
              <a:schemeClr val="accent5">
                <a:hueOff val="-1241735"/>
                <a:satOff val="4976"/>
                <a:lumOff val="1078"/>
                <a:alphaOff val="0"/>
                <a:shade val="51000"/>
                <a:satMod val="130000"/>
              </a:schemeClr>
            </a:gs>
            <a:gs pos="80000">
              <a:schemeClr val="accent5">
                <a:hueOff val="-1241735"/>
                <a:satOff val="4976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5">
                <a:hueOff val="-1241735"/>
                <a:satOff val="4976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Definition</a:t>
          </a:r>
        </a:p>
      </dsp:txBody>
      <dsp:txXfrm>
        <a:off x="25759" y="715793"/>
        <a:ext cx="6615315" cy="476152"/>
      </dsp:txXfrm>
    </dsp:sp>
    <dsp:sp modelId="{02CED418-7476-440D-82D1-4AF378DC46A8}">
      <dsp:nvSpPr>
        <dsp:cNvPr id="0" name=""/>
        <dsp:cNvSpPr/>
      </dsp:nvSpPr>
      <dsp:spPr>
        <a:xfrm>
          <a:off x="0" y="1281064"/>
          <a:ext cx="6666833" cy="527670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Purpose</a:t>
          </a:r>
        </a:p>
      </dsp:txBody>
      <dsp:txXfrm>
        <a:off x="25759" y="1306823"/>
        <a:ext cx="6615315" cy="476152"/>
      </dsp:txXfrm>
    </dsp:sp>
    <dsp:sp modelId="{21C50DC7-69B6-4BD6-9401-AA49FE23E1F5}">
      <dsp:nvSpPr>
        <dsp:cNvPr id="0" name=""/>
        <dsp:cNvSpPr/>
      </dsp:nvSpPr>
      <dsp:spPr>
        <a:xfrm>
          <a:off x="0" y="1872094"/>
          <a:ext cx="6666833" cy="527670"/>
        </a:xfrm>
        <a:prstGeom prst="roundRect">
          <a:avLst/>
        </a:prstGeom>
        <a:gradFill rotWithShape="0">
          <a:gsLst>
            <a:gs pos="0">
              <a:schemeClr val="accent5">
                <a:hueOff val="-3725204"/>
                <a:satOff val="14929"/>
                <a:lumOff val="3235"/>
                <a:alphaOff val="0"/>
                <a:shade val="51000"/>
                <a:satMod val="130000"/>
              </a:schemeClr>
            </a:gs>
            <a:gs pos="80000">
              <a:schemeClr val="accent5">
                <a:hueOff val="-3725204"/>
                <a:satOff val="14929"/>
                <a:lumOff val="3235"/>
                <a:alphaOff val="0"/>
                <a:shade val="93000"/>
                <a:satMod val="130000"/>
              </a:schemeClr>
            </a:gs>
            <a:gs pos="100000">
              <a:schemeClr val="accent5">
                <a:hueOff val="-3725204"/>
                <a:satOff val="14929"/>
                <a:lumOff val="32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Scope</a:t>
          </a:r>
        </a:p>
      </dsp:txBody>
      <dsp:txXfrm>
        <a:off x="25759" y="1897853"/>
        <a:ext cx="6615315" cy="476152"/>
      </dsp:txXfrm>
    </dsp:sp>
    <dsp:sp modelId="{C3A259B2-F86A-40A3-B7BD-07C185CA16DE}">
      <dsp:nvSpPr>
        <dsp:cNvPr id="0" name=""/>
        <dsp:cNvSpPr/>
      </dsp:nvSpPr>
      <dsp:spPr>
        <a:xfrm>
          <a:off x="0" y="2463125"/>
          <a:ext cx="6666833" cy="52767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Objectives</a:t>
          </a:r>
        </a:p>
      </dsp:txBody>
      <dsp:txXfrm>
        <a:off x="25759" y="2488884"/>
        <a:ext cx="6615315" cy="476152"/>
      </dsp:txXfrm>
    </dsp:sp>
    <dsp:sp modelId="{6FCE9FC7-492E-42C2-9848-827BF840EBA0}">
      <dsp:nvSpPr>
        <dsp:cNvPr id="0" name=""/>
        <dsp:cNvSpPr/>
      </dsp:nvSpPr>
      <dsp:spPr>
        <a:xfrm>
          <a:off x="0" y="3054155"/>
          <a:ext cx="6666833" cy="527670"/>
        </a:xfrm>
        <a:prstGeom prst="roundRect">
          <a:avLst/>
        </a:prstGeom>
        <a:gradFill rotWithShape="0">
          <a:gsLst>
            <a:gs pos="0">
              <a:schemeClr val="accent5">
                <a:hueOff val="-6208672"/>
                <a:satOff val="24882"/>
                <a:lumOff val="5392"/>
                <a:alphaOff val="0"/>
                <a:shade val="51000"/>
                <a:satMod val="130000"/>
              </a:schemeClr>
            </a:gs>
            <a:gs pos="80000">
              <a:schemeClr val="accent5">
                <a:hueOff val="-6208672"/>
                <a:satOff val="24882"/>
                <a:lumOff val="5392"/>
                <a:alphaOff val="0"/>
                <a:shade val="93000"/>
                <a:satMod val="130000"/>
              </a:schemeClr>
            </a:gs>
            <a:gs pos="100000">
              <a:schemeClr val="accent5">
                <a:hueOff val="-6208672"/>
                <a:satOff val="24882"/>
                <a:lumOff val="5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Overview of a regulatory system for medical products</a:t>
          </a:r>
        </a:p>
      </dsp:txBody>
      <dsp:txXfrm>
        <a:off x="25759" y="3079914"/>
        <a:ext cx="6615315" cy="476152"/>
      </dsp:txXfrm>
    </dsp:sp>
    <dsp:sp modelId="{2CADC57E-E4C8-4826-8817-6689A5789D74}">
      <dsp:nvSpPr>
        <dsp:cNvPr id="0" name=""/>
        <dsp:cNvSpPr/>
      </dsp:nvSpPr>
      <dsp:spPr>
        <a:xfrm>
          <a:off x="0" y="3645185"/>
          <a:ext cx="6666833" cy="527670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Principles of good regulatory practices</a:t>
          </a:r>
        </a:p>
      </dsp:txBody>
      <dsp:txXfrm>
        <a:off x="25759" y="3670944"/>
        <a:ext cx="6615315" cy="476152"/>
      </dsp:txXfrm>
    </dsp:sp>
    <dsp:sp modelId="{B9634A9B-64B8-4497-AACB-3BDD2764539C}">
      <dsp:nvSpPr>
        <dsp:cNvPr id="0" name=""/>
        <dsp:cNvSpPr/>
      </dsp:nvSpPr>
      <dsp:spPr>
        <a:xfrm>
          <a:off x="0" y="4236215"/>
          <a:ext cx="6666833" cy="527670"/>
        </a:xfrm>
        <a:prstGeom prst="roundRect">
          <a:avLst/>
        </a:prstGeom>
        <a:gradFill rotWithShape="0">
          <a:gsLst>
            <a:gs pos="0">
              <a:schemeClr val="accent5">
                <a:hueOff val="-8692142"/>
                <a:satOff val="34835"/>
                <a:lumOff val="7549"/>
                <a:alphaOff val="0"/>
                <a:shade val="51000"/>
                <a:satMod val="130000"/>
              </a:schemeClr>
            </a:gs>
            <a:gs pos="80000">
              <a:schemeClr val="accent5">
                <a:hueOff val="-8692142"/>
                <a:satOff val="34835"/>
                <a:lumOff val="7549"/>
                <a:alphaOff val="0"/>
                <a:shade val="93000"/>
                <a:satMod val="130000"/>
              </a:schemeClr>
            </a:gs>
            <a:gs pos="100000">
              <a:schemeClr val="accent5">
                <a:hueOff val="-8692142"/>
                <a:satOff val="34835"/>
                <a:lumOff val="7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Enablers of good regulatory practices</a:t>
          </a:r>
        </a:p>
      </dsp:txBody>
      <dsp:txXfrm>
        <a:off x="25759" y="4261974"/>
        <a:ext cx="6615315" cy="476152"/>
      </dsp:txXfrm>
    </dsp:sp>
    <dsp:sp modelId="{E2D5F14B-01DC-44E0-BE1F-037983E36E29}">
      <dsp:nvSpPr>
        <dsp:cNvPr id="0" name=""/>
        <dsp:cNvSpPr/>
      </dsp:nvSpPr>
      <dsp:spPr>
        <a:xfrm>
          <a:off x="0" y="4827245"/>
          <a:ext cx="6666833" cy="52767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Implementing good regulatory practices</a:t>
          </a:r>
        </a:p>
      </dsp:txBody>
      <dsp:txXfrm>
        <a:off x="25759" y="4853004"/>
        <a:ext cx="6615315" cy="4761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D985A-FDD7-4729-A2C6-121BC28A27CE}">
      <dsp:nvSpPr>
        <dsp:cNvPr id="0" name=""/>
        <dsp:cNvSpPr/>
      </dsp:nvSpPr>
      <dsp:spPr>
        <a:xfrm>
          <a:off x="0" y="488684"/>
          <a:ext cx="88567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5D289F-79EF-4D7F-9A22-3F8B98273BBB}">
      <dsp:nvSpPr>
        <dsp:cNvPr id="0" name=""/>
        <dsp:cNvSpPr/>
      </dsp:nvSpPr>
      <dsp:spPr>
        <a:xfrm>
          <a:off x="355935" y="0"/>
          <a:ext cx="6199733" cy="551567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35" tIns="0" rIns="23433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Effective Regulations</a:t>
          </a:r>
        </a:p>
      </dsp:txBody>
      <dsp:txXfrm>
        <a:off x="382860" y="26925"/>
        <a:ext cx="6145883" cy="497717"/>
      </dsp:txXfrm>
    </dsp:sp>
    <dsp:sp modelId="{9823FF76-5FD7-406D-BC31-037205EA58D6}">
      <dsp:nvSpPr>
        <dsp:cNvPr id="0" name=""/>
        <dsp:cNvSpPr/>
      </dsp:nvSpPr>
      <dsp:spPr>
        <a:xfrm>
          <a:off x="0" y="1087109"/>
          <a:ext cx="88567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2858B1-629F-4BAC-89B3-8DCA643B32AB}">
      <dsp:nvSpPr>
        <dsp:cNvPr id="0" name=""/>
        <dsp:cNvSpPr/>
      </dsp:nvSpPr>
      <dsp:spPr>
        <a:xfrm>
          <a:off x="442838" y="764084"/>
          <a:ext cx="6199733" cy="455864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35" tIns="0" rIns="23433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Higher-Quality Regulation</a:t>
          </a:r>
        </a:p>
      </dsp:txBody>
      <dsp:txXfrm>
        <a:off x="465091" y="786337"/>
        <a:ext cx="6155227" cy="411358"/>
      </dsp:txXfrm>
    </dsp:sp>
    <dsp:sp modelId="{9581AAFF-CE4C-44B3-A819-8AB974FBE392}">
      <dsp:nvSpPr>
        <dsp:cNvPr id="0" name=""/>
        <dsp:cNvSpPr/>
      </dsp:nvSpPr>
      <dsp:spPr>
        <a:xfrm>
          <a:off x="0" y="1744751"/>
          <a:ext cx="88567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CE0F4E-CE51-4B30-AE1D-6C08FF7A82A4}">
      <dsp:nvSpPr>
        <dsp:cNvPr id="0" name=""/>
        <dsp:cNvSpPr/>
      </dsp:nvSpPr>
      <dsp:spPr>
        <a:xfrm>
          <a:off x="442838" y="1362509"/>
          <a:ext cx="6199733" cy="51508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35" tIns="0" rIns="23433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Better Regulatory Decision Making</a:t>
          </a:r>
        </a:p>
      </dsp:txBody>
      <dsp:txXfrm>
        <a:off x="467982" y="1387653"/>
        <a:ext cx="6149445" cy="464793"/>
      </dsp:txXfrm>
    </dsp:sp>
    <dsp:sp modelId="{6BDCD9F7-2928-4BD6-ACEE-AB435290F5BF}">
      <dsp:nvSpPr>
        <dsp:cNvPr id="0" name=""/>
        <dsp:cNvSpPr/>
      </dsp:nvSpPr>
      <dsp:spPr>
        <a:xfrm>
          <a:off x="0" y="2484732"/>
          <a:ext cx="88567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4953D-7649-4C20-9F1C-34CAA378D058}">
      <dsp:nvSpPr>
        <dsp:cNvPr id="0" name=""/>
        <dsp:cNvSpPr/>
      </dsp:nvSpPr>
      <dsp:spPr>
        <a:xfrm>
          <a:off x="442838" y="2020151"/>
          <a:ext cx="6199733" cy="59742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35" tIns="0" rIns="23433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Compliance</a:t>
          </a:r>
        </a:p>
      </dsp:txBody>
      <dsp:txXfrm>
        <a:off x="472002" y="2049315"/>
        <a:ext cx="6141405" cy="539093"/>
      </dsp:txXfrm>
    </dsp:sp>
    <dsp:sp modelId="{5F2A95EE-2E8B-4BEC-941B-6A2EFEBD7787}">
      <dsp:nvSpPr>
        <dsp:cNvPr id="0" name=""/>
        <dsp:cNvSpPr/>
      </dsp:nvSpPr>
      <dsp:spPr>
        <a:xfrm>
          <a:off x="0" y="3291088"/>
          <a:ext cx="88567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EC962-63E6-4AE5-A37C-002FDF6506E9}">
      <dsp:nvSpPr>
        <dsp:cNvPr id="0" name=""/>
        <dsp:cNvSpPr/>
      </dsp:nvSpPr>
      <dsp:spPr>
        <a:xfrm>
          <a:off x="442838" y="2760132"/>
          <a:ext cx="6199733" cy="663796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35" tIns="0" rIns="23433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Better Public Health Outcomes</a:t>
          </a:r>
        </a:p>
      </dsp:txBody>
      <dsp:txXfrm>
        <a:off x="475242" y="2792536"/>
        <a:ext cx="6134925" cy="598988"/>
      </dsp:txXfrm>
    </dsp:sp>
    <dsp:sp modelId="{730AACC6-5F71-46D4-A9FF-D6202843E4EA}">
      <dsp:nvSpPr>
        <dsp:cNvPr id="0" name=""/>
        <dsp:cNvSpPr/>
      </dsp:nvSpPr>
      <dsp:spPr>
        <a:xfrm>
          <a:off x="0" y="4887818"/>
          <a:ext cx="88567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0E6D60-6F13-4B7C-8913-8E4E259D539F}">
      <dsp:nvSpPr>
        <dsp:cNvPr id="0" name=""/>
        <dsp:cNvSpPr/>
      </dsp:nvSpPr>
      <dsp:spPr>
        <a:xfrm>
          <a:off x="442405" y="3566488"/>
          <a:ext cx="6193678" cy="1454170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35" tIns="0" rIns="23433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serve and protect public health and patients’ interests, with respect for all applicable ethical principles</a:t>
          </a:r>
        </a:p>
      </dsp:txBody>
      <dsp:txXfrm>
        <a:off x="513392" y="3637475"/>
        <a:ext cx="6051704" cy="13121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8DCF8-3931-4373-B2DA-2904FA959E02}">
      <dsp:nvSpPr>
        <dsp:cNvPr id="0" name=""/>
        <dsp:cNvSpPr/>
      </dsp:nvSpPr>
      <dsp:spPr>
        <a:xfrm>
          <a:off x="3901439" y="1573"/>
          <a:ext cx="5852160" cy="8519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Regulatory systems and the decisions that flow from them must have a sound </a:t>
          </a:r>
          <a:r>
            <a:rPr lang="en-US" sz="2000" kern="1200" dirty="0">
              <a:solidFill>
                <a:srgbClr val="FF0000"/>
              </a:solidFill>
            </a:rPr>
            <a:t>legal basis</a:t>
          </a:r>
          <a:r>
            <a:rPr lang="en-US" sz="2000" kern="1200" dirty="0"/>
            <a:t>. </a:t>
          </a:r>
        </a:p>
      </dsp:txBody>
      <dsp:txXfrm>
        <a:off x="3901439" y="108068"/>
        <a:ext cx="5532674" cy="638973"/>
      </dsp:txXfrm>
    </dsp:sp>
    <dsp:sp modelId="{6607D741-85B0-4D12-983F-C30E7CB7655C}">
      <dsp:nvSpPr>
        <dsp:cNvPr id="0" name=""/>
        <dsp:cNvSpPr/>
      </dsp:nvSpPr>
      <dsp:spPr>
        <a:xfrm>
          <a:off x="0" y="1573"/>
          <a:ext cx="3901440" cy="8519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100" kern="1200" dirty="0"/>
            <a:t>Legality </a:t>
          </a:r>
          <a:endParaRPr lang="en-US" sz="4100" kern="1200" dirty="0"/>
        </a:p>
      </dsp:txBody>
      <dsp:txXfrm>
        <a:off x="41589" y="43162"/>
        <a:ext cx="3818262" cy="768785"/>
      </dsp:txXfrm>
    </dsp:sp>
    <dsp:sp modelId="{3C4AE24F-FA3D-4997-9421-9FAF775D2D9C}">
      <dsp:nvSpPr>
        <dsp:cNvPr id="0" name=""/>
        <dsp:cNvSpPr/>
      </dsp:nvSpPr>
      <dsp:spPr>
        <a:xfrm>
          <a:off x="3901439" y="3739554"/>
          <a:ext cx="5852160" cy="8519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Regulation and regulatory decisions should be </a:t>
          </a:r>
          <a:r>
            <a:rPr lang="en-US" sz="1800" kern="1200" dirty="0">
              <a:solidFill>
                <a:srgbClr val="FF0000"/>
              </a:solidFill>
            </a:rPr>
            <a:t>proportional to risk </a:t>
          </a:r>
          <a:r>
            <a:rPr lang="en-US" sz="1800" kern="1200" dirty="0"/>
            <a:t>and to the regulator’s </a:t>
          </a:r>
          <a:r>
            <a:rPr lang="en-US" sz="1800" kern="1200" dirty="0">
              <a:solidFill>
                <a:srgbClr val="FF0000"/>
              </a:solidFill>
            </a:rPr>
            <a:t>capacity </a:t>
          </a:r>
          <a:r>
            <a:rPr lang="en-US" sz="1800" kern="1200" dirty="0"/>
            <a:t>to implement and enforce them. </a:t>
          </a:r>
        </a:p>
      </dsp:txBody>
      <dsp:txXfrm>
        <a:off x="3901439" y="3846049"/>
        <a:ext cx="5532674" cy="638973"/>
      </dsp:txXfrm>
    </dsp:sp>
    <dsp:sp modelId="{2DFC3D01-1476-4AB1-9ED0-874E2F64F45A}">
      <dsp:nvSpPr>
        <dsp:cNvPr id="0" name=""/>
        <dsp:cNvSpPr/>
      </dsp:nvSpPr>
      <dsp:spPr>
        <a:xfrm>
          <a:off x="0" y="3739554"/>
          <a:ext cx="3901440" cy="8519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100" kern="1200" dirty="0"/>
            <a:t>Proportionality  </a:t>
          </a:r>
          <a:endParaRPr lang="en-US" sz="4100" kern="1200" dirty="0"/>
        </a:p>
      </dsp:txBody>
      <dsp:txXfrm>
        <a:off x="41589" y="3781143"/>
        <a:ext cx="3818262" cy="768785"/>
      </dsp:txXfrm>
    </dsp:sp>
    <dsp:sp modelId="{815E3D01-41BA-4CF7-B5F8-022B4ABF9F74}">
      <dsp:nvSpPr>
        <dsp:cNvPr id="0" name=""/>
        <dsp:cNvSpPr/>
      </dsp:nvSpPr>
      <dsp:spPr>
        <a:xfrm>
          <a:off x="3868706" y="942320"/>
          <a:ext cx="5852160" cy="8519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Regulatory oversight of medical products should be </a:t>
          </a:r>
          <a:r>
            <a:rPr lang="en-US" sz="1600" kern="1200" dirty="0">
              <a:solidFill>
                <a:srgbClr val="FF0000"/>
              </a:solidFill>
            </a:rPr>
            <a:t>consistent </a:t>
          </a:r>
          <a:r>
            <a:rPr lang="en-US" sz="1600" kern="1200" dirty="0"/>
            <a:t>with existing government </a:t>
          </a:r>
          <a:r>
            <a:rPr lang="en-US" sz="1600" kern="1200" dirty="0">
              <a:solidFill>
                <a:srgbClr val="FF0000"/>
              </a:solidFill>
            </a:rPr>
            <a:t>policies and legislation</a:t>
          </a:r>
          <a:r>
            <a:rPr lang="en-US" sz="1600" kern="1200" dirty="0"/>
            <a:t> and be applied in a </a:t>
          </a:r>
          <a:r>
            <a:rPr lang="en-US" sz="1600" kern="1200" dirty="0">
              <a:solidFill>
                <a:srgbClr val="FF0000"/>
              </a:solidFill>
            </a:rPr>
            <a:t>consistent and predictable  manner</a:t>
          </a:r>
          <a:r>
            <a:rPr lang="en-US" sz="1400" kern="1200" dirty="0"/>
            <a:t>.</a:t>
          </a:r>
        </a:p>
      </dsp:txBody>
      <dsp:txXfrm>
        <a:off x="3868706" y="1048815"/>
        <a:ext cx="5532674" cy="638973"/>
      </dsp:txXfrm>
    </dsp:sp>
    <dsp:sp modelId="{72BC5CCA-30A1-4E32-8AF6-A49575E11791}">
      <dsp:nvSpPr>
        <dsp:cNvPr id="0" name=""/>
        <dsp:cNvSpPr/>
      </dsp:nvSpPr>
      <dsp:spPr>
        <a:xfrm>
          <a:off x="0" y="942320"/>
          <a:ext cx="3901440" cy="8519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100" kern="1200" dirty="0"/>
            <a:t>Consistency </a:t>
          </a:r>
          <a:endParaRPr lang="en-US" sz="4100" kern="1200" dirty="0"/>
        </a:p>
      </dsp:txBody>
      <dsp:txXfrm>
        <a:off x="41589" y="983909"/>
        <a:ext cx="3818262" cy="768785"/>
      </dsp:txXfrm>
    </dsp:sp>
    <dsp:sp modelId="{EDDCB6D5-701D-4494-A8D2-3231831E9F9F}">
      <dsp:nvSpPr>
        <dsp:cNvPr id="0" name=""/>
        <dsp:cNvSpPr/>
      </dsp:nvSpPr>
      <dsp:spPr>
        <a:xfrm>
          <a:off x="3901439" y="1878423"/>
          <a:ext cx="5852160" cy="8519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Institutions that execute regulation of medical products should be </a:t>
          </a:r>
          <a:r>
            <a:rPr lang="en-US" sz="2000" kern="1200" dirty="0">
              <a:solidFill>
                <a:srgbClr val="FF0000"/>
              </a:solidFill>
            </a:rPr>
            <a:t>independent</a:t>
          </a:r>
          <a:r>
            <a:rPr lang="en-US" sz="1500" kern="1200" dirty="0">
              <a:solidFill>
                <a:srgbClr val="FF0000"/>
              </a:solidFill>
            </a:rPr>
            <a:t>.</a:t>
          </a:r>
        </a:p>
      </dsp:txBody>
      <dsp:txXfrm>
        <a:off x="3901439" y="1984918"/>
        <a:ext cx="5532674" cy="638973"/>
      </dsp:txXfrm>
    </dsp:sp>
    <dsp:sp modelId="{8600667A-2B90-4B84-9F18-575E70149067}">
      <dsp:nvSpPr>
        <dsp:cNvPr id="0" name=""/>
        <dsp:cNvSpPr/>
      </dsp:nvSpPr>
      <dsp:spPr>
        <a:xfrm>
          <a:off x="0" y="1878423"/>
          <a:ext cx="3901440" cy="8519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100" kern="1200" dirty="0"/>
            <a:t>Independence </a:t>
          </a:r>
        </a:p>
      </dsp:txBody>
      <dsp:txXfrm>
        <a:off x="41589" y="1920012"/>
        <a:ext cx="3818262" cy="768785"/>
      </dsp:txXfrm>
    </dsp:sp>
    <dsp:sp modelId="{87E5215D-B473-4F49-AD77-E32B09234A6A}">
      <dsp:nvSpPr>
        <dsp:cNvPr id="0" name=""/>
        <dsp:cNvSpPr/>
      </dsp:nvSpPr>
      <dsp:spPr>
        <a:xfrm>
          <a:off x="3901439" y="2815583"/>
          <a:ext cx="5852160" cy="8519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All regulated parties should be treated </a:t>
          </a:r>
          <a:r>
            <a:rPr lang="en-US" sz="2000" kern="1200" dirty="0">
              <a:solidFill>
                <a:srgbClr val="FF0000"/>
              </a:solidFill>
            </a:rPr>
            <a:t>equitably, fairly and without bias</a:t>
          </a:r>
          <a:r>
            <a:rPr lang="en-US" sz="2000" kern="1200" dirty="0"/>
            <a:t>. </a:t>
          </a:r>
        </a:p>
      </dsp:txBody>
      <dsp:txXfrm>
        <a:off x="3901439" y="2922078"/>
        <a:ext cx="5532674" cy="638973"/>
      </dsp:txXfrm>
    </dsp:sp>
    <dsp:sp modelId="{2951EF31-7B27-4F08-B776-6B76482FC09E}">
      <dsp:nvSpPr>
        <dsp:cNvPr id="0" name=""/>
        <dsp:cNvSpPr/>
      </dsp:nvSpPr>
      <dsp:spPr>
        <a:xfrm>
          <a:off x="0" y="2815583"/>
          <a:ext cx="3901440" cy="8519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100" kern="1200" dirty="0"/>
            <a:t>Impartiality  </a:t>
          </a:r>
        </a:p>
      </dsp:txBody>
      <dsp:txXfrm>
        <a:off x="41589" y="2857172"/>
        <a:ext cx="3818262" cy="7687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8DCF8-3931-4373-B2DA-2904FA959E02}">
      <dsp:nvSpPr>
        <dsp:cNvPr id="0" name=""/>
        <dsp:cNvSpPr/>
      </dsp:nvSpPr>
      <dsp:spPr>
        <a:xfrm>
          <a:off x="3901439" y="1475"/>
          <a:ext cx="5852160" cy="11704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Regulatory oversight should </a:t>
          </a:r>
          <a:r>
            <a:rPr lang="en-US" sz="1800" kern="1200" dirty="0">
              <a:solidFill>
                <a:srgbClr val="FF0000"/>
              </a:solidFill>
            </a:rPr>
            <a:t>not be prescriptive</a:t>
          </a:r>
          <a:r>
            <a:rPr lang="en-US" sz="1800" kern="1200" dirty="0"/>
            <a:t> but rather </a:t>
          </a:r>
          <a:r>
            <a:rPr lang="en-US" sz="1800" kern="1200" dirty="0">
              <a:solidFill>
                <a:srgbClr val="FF0000"/>
              </a:solidFill>
            </a:rPr>
            <a:t>be flexible </a:t>
          </a:r>
          <a:r>
            <a:rPr lang="en-US" sz="1800" kern="1200" dirty="0"/>
            <a:t>in responding to a changing environment and unforeseen circumstances. </a:t>
          </a:r>
        </a:p>
      </dsp:txBody>
      <dsp:txXfrm>
        <a:off x="3901439" y="147776"/>
        <a:ext cx="5413258" cy="877804"/>
      </dsp:txXfrm>
    </dsp:sp>
    <dsp:sp modelId="{6607D741-85B0-4D12-983F-C30E7CB7655C}">
      <dsp:nvSpPr>
        <dsp:cNvPr id="0" name=""/>
        <dsp:cNvSpPr/>
      </dsp:nvSpPr>
      <dsp:spPr>
        <a:xfrm>
          <a:off x="0" y="1475"/>
          <a:ext cx="3901440" cy="117040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600" kern="1200" dirty="0"/>
            <a:t>Flexibility </a:t>
          </a:r>
          <a:endParaRPr lang="en-US" sz="4600" kern="1200" dirty="0"/>
        </a:p>
      </dsp:txBody>
      <dsp:txXfrm>
        <a:off x="57135" y="58610"/>
        <a:ext cx="3787170" cy="1056136"/>
      </dsp:txXfrm>
    </dsp:sp>
    <dsp:sp modelId="{815E3D01-41BA-4CF7-B5F8-022B4ABF9F74}">
      <dsp:nvSpPr>
        <dsp:cNvPr id="0" name=""/>
        <dsp:cNvSpPr/>
      </dsp:nvSpPr>
      <dsp:spPr>
        <a:xfrm>
          <a:off x="3868706" y="1345008"/>
          <a:ext cx="5852160" cy="11704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Regulatory requirements should be </a:t>
          </a:r>
          <a:r>
            <a:rPr lang="en-US" sz="2400" kern="1200" dirty="0">
              <a:solidFill>
                <a:srgbClr val="FF0000"/>
              </a:solidFill>
            </a:rPr>
            <a:t>accessible </a:t>
          </a:r>
          <a:r>
            <a:rPr lang="en-US" sz="2400" kern="1200" dirty="0"/>
            <a:t>to and </a:t>
          </a:r>
          <a:r>
            <a:rPr lang="en-US" sz="2400" kern="1200" dirty="0">
              <a:solidFill>
                <a:srgbClr val="FF0000"/>
              </a:solidFill>
            </a:rPr>
            <a:t>understood</a:t>
          </a:r>
          <a:r>
            <a:rPr lang="en-US" sz="2400" kern="1200" dirty="0"/>
            <a:t> by users</a:t>
          </a:r>
          <a:r>
            <a:rPr lang="en-US" sz="1400" kern="1200" dirty="0"/>
            <a:t>. </a:t>
          </a:r>
        </a:p>
      </dsp:txBody>
      <dsp:txXfrm>
        <a:off x="3868706" y="1491309"/>
        <a:ext cx="5413258" cy="877804"/>
      </dsp:txXfrm>
    </dsp:sp>
    <dsp:sp modelId="{72BC5CCA-30A1-4E32-8AF6-A49575E11791}">
      <dsp:nvSpPr>
        <dsp:cNvPr id="0" name=""/>
        <dsp:cNvSpPr/>
      </dsp:nvSpPr>
      <dsp:spPr>
        <a:xfrm>
          <a:off x="0" y="1291286"/>
          <a:ext cx="3901440" cy="1170406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600" kern="1200" dirty="0"/>
            <a:t>Clarity </a:t>
          </a:r>
          <a:endParaRPr lang="en-US" sz="4600" kern="1200" dirty="0"/>
        </a:p>
      </dsp:txBody>
      <dsp:txXfrm>
        <a:off x="57135" y="1348421"/>
        <a:ext cx="3787170" cy="1056136"/>
      </dsp:txXfrm>
    </dsp:sp>
    <dsp:sp modelId="{EDDCB6D5-701D-4494-A8D2-3231831E9F9F}">
      <dsp:nvSpPr>
        <dsp:cNvPr id="0" name=""/>
        <dsp:cNvSpPr/>
      </dsp:nvSpPr>
      <dsp:spPr>
        <a:xfrm>
          <a:off x="3901439" y="2497144"/>
          <a:ext cx="5852160" cy="11704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Regulatory systems should achieve </a:t>
          </a:r>
          <a:r>
            <a:rPr lang="en-US" sz="2000" kern="1200" dirty="0">
              <a:solidFill>
                <a:srgbClr val="FF0000"/>
              </a:solidFill>
            </a:rPr>
            <a:t>their goals </a:t>
          </a:r>
          <a:r>
            <a:rPr lang="en-US" sz="2000" kern="1200" dirty="0"/>
            <a:t>within the </a:t>
          </a:r>
          <a:r>
            <a:rPr lang="en-US" sz="2000" kern="1200" dirty="0">
              <a:solidFill>
                <a:srgbClr val="FF0000"/>
              </a:solidFill>
            </a:rPr>
            <a:t>required time </a:t>
          </a:r>
          <a:r>
            <a:rPr lang="en-US" sz="2000" kern="1200" dirty="0"/>
            <a:t>and at </a:t>
          </a:r>
          <a:r>
            <a:rPr lang="en-US" sz="2000" kern="1200" dirty="0">
              <a:solidFill>
                <a:srgbClr val="FF0000"/>
              </a:solidFill>
            </a:rPr>
            <a:t>reasonable effort and cost</a:t>
          </a:r>
          <a:r>
            <a:rPr lang="en-US" sz="2000" kern="1200" dirty="0"/>
            <a:t>. </a:t>
          </a:r>
        </a:p>
      </dsp:txBody>
      <dsp:txXfrm>
        <a:off x="3901439" y="2643445"/>
        <a:ext cx="5413258" cy="877804"/>
      </dsp:txXfrm>
    </dsp:sp>
    <dsp:sp modelId="{8600667A-2B90-4B84-9F18-575E70149067}">
      <dsp:nvSpPr>
        <dsp:cNvPr id="0" name=""/>
        <dsp:cNvSpPr/>
      </dsp:nvSpPr>
      <dsp:spPr>
        <a:xfrm>
          <a:off x="0" y="2497144"/>
          <a:ext cx="3901440" cy="1170406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600" kern="1200" dirty="0"/>
            <a:t>Efficiency </a:t>
          </a:r>
        </a:p>
      </dsp:txBody>
      <dsp:txXfrm>
        <a:off x="57135" y="2554279"/>
        <a:ext cx="3787170" cy="1056136"/>
      </dsp:txXfrm>
    </dsp:sp>
    <dsp:sp modelId="{87E5215D-B473-4F49-AD77-E32B09234A6A}">
      <dsp:nvSpPr>
        <dsp:cNvPr id="0" name=""/>
        <dsp:cNvSpPr/>
      </dsp:nvSpPr>
      <dsp:spPr>
        <a:xfrm>
          <a:off x="3901439" y="3721272"/>
          <a:ext cx="5852160" cy="11704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Regulatory systems should be </a:t>
          </a:r>
          <a:r>
            <a:rPr lang="en-US" sz="1800" kern="1200" dirty="0">
              <a:solidFill>
                <a:srgbClr val="FF0000"/>
              </a:solidFill>
            </a:rPr>
            <a:t>transparent</a:t>
          </a:r>
          <a:r>
            <a:rPr lang="en-US" sz="1800" kern="1200" dirty="0"/>
            <a:t>; </a:t>
          </a:r>
          <a:r>
            <a:rPr lang="en-US" sz="1800" kern="1200" dirty="0">
              <a:solidFill>
                <a:srgbClr val="FF0000"/>
              </a:solidFill>
            </a:rPr>
            <a:t>requirements </a:t>
          </a:r>
          <a:r>
            <a:rPr lang="en-US" sz="1800" kern="1200" dirty="0"/>
            <a:t>and </a:t>
          </a:r>
          <a:r>
            <a:rPr lang="en-US" sz="1800" kern="1200" dirty="0">
              <a:solidFill>
                <a:srgbClr val="FF0000"/>
              </a:solidFill>
            </a:rPr>
            <a:t>decisions</a:t>
          </a:r>
          <a:r>
            <a:rPr lang="en-US" sz="1800" kern="1200" dirty="0"/>
            <a:t> should be made known, and input should be sought on regulatory proposals. </a:t>
          </a:r>
        </a:p>
      </dsp:txBody>
      <dsp:txXfrm>
        <a:off x="3901439" y="3867573"/>
        <a:ext cx="5413258" cy="877804"/>
      </dsp:txXfrm>
    </dsp:sp>
    <dsp:sp modelId="{2951EF31-7B27-4F08-B776-6B76482FC09E}">
      <dsp:nvSpPr>
        <dsp:cNvPr id="0" name=""/>
        <dsp:cNvSpPr/>
      </dsp:nvSpPr>
      <dsp:spPr>
        <a:xfrm>
          <a:off x="0" y="3721272"/>
          <a:ext cx="3901440" cy="1170406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600" kern="1200" dirty="0"/>
            <a:t>Transparency   </a:t>
          </a:r>
        </a:p>
      </dsp:txBody>
      <dsp:txXfrm>
        <a:off x="57135" y="3778407"/>
        <a:ext cx="3787170" cy="10561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BCDC2-FCB4-418E-BB9D-3ACEE6634796}">
      <dsp:nvSpPr>
        <dsp:cNvPr id="0" name=""/>
        <dsp:cNvSpPr/>
      </dsp:nvSpPr>
      <dsp:spPr>
        <a:xfrm>
          <a:off x="3736" y="218560"/>
          <a:ext cx="2246466" cy="8522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/>
            <a:t>Political and government-wide support </a:t>
          </a:r>
          <a:endParaRPr lang="en-US" sz="1800" kern="1200" dirty="0"/>
        </a:p>
      </dsp:txBody>
      <dsp:txXfrm>
        <a:off x="3736" y="218560"/>
        <a:ext cx="2246466" cy="852282"/>
      </dsp:txXfrm>
    </dsp:sp>
    <dsp:sp modelId="{7A824C71-FE37-4AA6-8847-BCB97C279855}">
      <dsp:nvSpPr>
        <dsp:cNvPr id="0" name=""/>
        <dsp:cNvSpPr/>
      </dsp:nvSpPr>
      <dsp:spPr>
        <a:xfrm>
          <a:off x="3736" y="1142429"/>
          <a:ext cx="2246466" cy="468768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Sustained support at the highest </a:t>
          </a:r>
          <a:r>
            <a:rPr lang="en-US" sz="1800" kern="1200" dirty="0">
              <a:solidFill>
                <a:srgbClr val="FF0000"/>
              </a:solidFill>
            </a:rPr>
            <a:t>political and government levels</a:t>
          </a:r>
          <a:r>
            <a:rPr lang="en-US" sz="1800" kern="1200" dirty="0"/>
            <a:t>, including p</a:t>
          </a:r>
          <a:r>
            <a:rPr lang="en-US" sz="1800" kern="1200" dirty="0">
              <a:solidFill>
                <a:srgbClr val="FF0000"/>
              </a:solidFill>
            </a:rPr>
            <a:t>olicy-makers</a:t>
          </a:r>
          <a:r>
            <a:rPr lang="en-US" sz="1800" kern="1200" dirty="0"/>
            <a:t>, is essential for proper implementation of the concept and principles of GRP </a:t>
          </a:r>
        </a:p>
      </dsp:txBody>
      <dsp:txXfrm>
        <a:off x="3736" y="1142429"/>
        <a:ext cx="2246466" cy="4687681"/>
      </dsp:txXfrm>
    </dsp:sp>
    <dsp:sp modelId="{5754F5E9-6272-40BE-BD5C-B14D184905B2}">
      <dsp:nvSpPr>
        <dsp:cNvPr id="0" name=""/>
        <dsp:cNvSpPr/>
      </dsp:nvSpPr>
      <dsp:spPr>
        <a:xfrm>
          <a:off x="2564708" y="182767"/>
          <a:ext cx="2246466" cy="750500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Effective organization and good governance supported by leadership </a:t>
          </a:r>
        </a:p>
      </dsp:txBody>
      <dsp:txXfrm>
        <a:off x="2564708" y="182767"/>
        <a:ext cx="2246466" cy="750500"/>
      </dsp:txXfrm>
    </dsp:sp>
    <dsp:sp modelId="{907F097B-A444-418E-BC95-C0AEEBF8214D}">
      <dsp:nvSpPr>
        <dsp:cNvPr id="0" name=""/>
        <dsp:cNvSpPr/>
      </dsp:nvSpPr>
      <dsp:spPr>
        <a:xfrm>
          <a:off x="2564708" y="933267"/>
          <a:ext cx="2246466" cy="493263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The structure and line of authority </a:t>
          </a:r>
          <a:r>
            <a:rPr lang="en-US" sz="1600" kern="1200" dirty="0">
              <a:solidFill>
                <a:srgbClr val="FF0000"/>
              </a:solidFill>
            </a:rPr>
            <a:t>among and within all institutions in the regulatory system </a:t>
          </a:r>
          <a:r>
            <a:rPr lang="en-US" sz="1600" kern="1200" dirty="0"/>
            <a:t>should be well defined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If more than one institution is involved in the regulatory system, the </a:t>
          </a:r>
          <a:r>
            <a:rPr lang="en-US" sz="1600" kern="1200" dirty="0">
              <a:solidFill>
                <a:srgbClr val="FF0000"/>
              </a:solidFill>
            </a:rPr>
            <a:t>legislation or institutional regulation should provide for clear coordination and no overlap</a:t>
          </a:r>
          <a:r>
            <a:rPr lang="en-US" sz="1600" kern="1200" dirty="0"/>
            <a:t> of regulatory activities. </a:t>
          </a:r>
        </a:p>
      </dsp:txBody>
      <dsp:txXfrm>
        <a:off x="2564708" y="933267"/>
        <a:ext cx="2246466" cy="4932636"/>
      </dsp:txXfrm>
    </dsp:sp>
    <dsp:sp modelId="{BA2DFD38-94D0-4438-8C17-86E8446D2B0D}">
      <dsp:nvSpPr>
        <dsp:cNvPr id="0" name=""/>
        <dsp:cNvSpPr/>
      </dsp:nvSpPr>
      <dsp:spPr>
        <a:xfrm>
          <a:off x="5125680" y="182767"/>
          <a:ext cx="2246466" cy="7505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50" kern="1200" dirty="0"/>
            <a:t>Inter- and intra-organizational communication, collaboration and coordination </a:t>
          </a:r>
        </a:p>
      </dsp:txBody>
      <dsp:txXfrm>
        <a:off x="5125680" y="182767"/>
        <a:ext cx="2246466" cy="750500"/>
      </dsp:txXfrm>
    </dsp:sp>
    <dsp:sp modelId="{122F7F37-AA60-45EA-B2F9-697ABE35149E}">
      <dsp:nvSpPr>
        <dsp:cNvPr id="0" name=""/>
        <dsp:cNvSpPr/>
      </dsp:nvSpPr>
      <dsp:spPr>
        <a:xfrm>
          <a:off x="5125680" y="933267"/>
          <a:ext cx="2246466" cy="493263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Adequate, </a:t>
          </a:r>
          <a:r>
            <a:rPr lang="en-US" sz="1500" kern="1200" dirty="0">
              <a:solidFill>
                <a:srgbClr val="FF0000"/>
              </a:solidFill>
            </a:rPr>
            <a:t>effective communication </a:t>
          </a:r>
          <a:r>
            <a:rPr lang="en-US" sz="1500" kern="1200" dirty="0"/>
            <a:t>plays a fundamental role in the exchange of information within and outside the institutions that form the regulatory system. 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When regulatory authorities communicate regularly, both internally and externally, they remain more </a:t>
          </a:r>
          <a:r>
            <a:rPr lang="en-US" sz="1500" kern="1200" dirty="0">
              <a:solidFill>
                <a:srgbClr val="FF0000"/>
              </a:solidFill>
            </a:rPr>
            <a:t>transparent and accountable. 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Communication of </a:t>
          </a:r>
          <a:r>
            <a:rPr lang="en-US" sz="1500" kern="1200" dirty="0">
              <a:solidFill>
                <a:srgbClr val="FF0000"/>
              </a:solidFill>
            </a:rPr>
            <a:t>correct information prevents</a:t>
          </a:r>
          <a:r>
            <a:rPr lang="en-US" sz="1500" kern="1200" dirty="0"/>
            <a:t> potential misunderstandings and dissemination of misleading information to patients and the public</a:t>
          </a:r>
        </a:p>
      </dsp:txBody>
      <dsp:txXfrm>
        <a:off x="5125680" y="933267"/>
        <a:ext cx="2246466" cy="4932636"/>
      </dsp:txXfrm>
    </dsp:sp>
    <dsp:sp modelId="{050EE510-839E-48D6-8588-8291E226E0FC}">
      <dsp:nvSpPr>
        <dsp:cNvPr id="0" name=""/>
        <dsp:cNvSpPr/>
      </dsp:nvSpPr>
      <dsp:spPr>
        <a:xfrm>
          <a:off x="7686653" y="182767"/>
          <a:ext cx="2246466" cy="750500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 robust, well-functioning quality management system </a:t>
          </a:r>
        </a:p>
      </dsp:txBody>
      <dsp:txXfrm>
        <a:off x="7686653" y="182767"/>
        <a:ext cx="2246466" cy="750500"/>
      </dsp:txXfrm>
    </dsp:sp>
    <dsp:sp modelId="{996F2CCC-24A4-4926-B4B4-0A94B10982FA}">
      <dsp:nvSpPr>
        <dsp:cNvPr id="0" name=""/>
        <dsp:cNvSpPr/>
      </dsp:nvSpPr>
      <dsp:spPr>
        <a:xfrm>
          <a:off x="7686653" y="933267"/>
          <a:ext cx="2246466" cy="493263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FF0000"/>
              </a:solidFill>
            </a:rPr>
            <a:t>Sustained support </a:t>
          </a:r>
          <a:r>
            <a:rPr lang="en-US" sz="1600" kern="1200" dirty="0"/>
            <a:t>at the highest political and government levels, including policy-makers, is essential for proper implementation of the concept and principles of GRP </a:t>
          </a:r>
        </a:p>
      </dsp:txBody>
      <dsp:txXfrm>
        <a:off x="7686653" y="933267"/>
        <a:ext cx="2246466" cy="49326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BCDC2-FCB4-418E-BB9D-3ACEE6634796}">
      <dsp:nvSpPr>
        <dsp:cNvPr id="0" name=""/>
        <dsp:cNvSpPr/>
      </dsp:nvSpPr>
      <dsp:spPr>
        <a:xfrm>
          <a:off x="3736" y="220200"/>
          <a:ext cx="2246466" cy="7997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Sufficient, sustainable financial resources</a:t>
          </a:r>
          <a:endParaRPr lang="en-US" sz="1700" kern="1200" dirty="0"/>
        </a:p>
      </dsp:txBody>
      <dsp:txXfrm>
        <a:off x="3736" y="220200"/>
        <a:ext cx="2246466" cy="799734"/>
      </dsp:txXfrm>
    </dsp:sp>
    <dsp:sp modelId="{7A824C71-FE37-4AA6-8847-BCB97C279855}">
      <dsp:nvSpPr>
        <dsp:cNvPr id="0" name=""/>
        <dsp:cNvSpPr/>
      </dsp:nvSpPr>
      <dsp:spPr>
        <a:xfrm>
          <a:off x="3736" y="1019935"/>
          <a:ext cx="2246466" cy="485316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>
              <a:solidFill>
                <a:srgbClr val="FF0000"/>
              </a:solidFill>
            </a:rPr>
            <a:t>Adequate financial resources </a:t>
          </a:r>
          <a:r>
            <a:rPr lang="en-US" sz="1700" kern="1200" dirty="0"/>
            <a:t>to fulfil its regulatory mandate effectively and to </a:t>
          </a:r>
          <a:r>
            <a:rPr lang="en-US" sz="1700" kern="1200" dirty="0">
              <a:solidFill>
                <a:srgbClr val="FF0000"/>
              </a:solidFill>
            </a:rPr>
            <a:t>improve</a:t>
          </a:r>
          <a:r>
            <a:rPr lang="en-US" sz="1700" kern="1200" dirty="0"/>
            <a:t> the </a:t>
          </a:r>
          <a:r>
            <a:rPr lang="en-US" sz="1700" kern="1200" dirty="0">
              <a:solidFill>
                <a:srgbClr val="FF0000"/>
              </a:solidFill>
            </a:rPr>
            <a:t>performanc</a:t>
          </a:r>
          <a:r>
            <a:rPr lang="en-US" sz="1700" kern="1200" dirty="0"/>
            <a:t>e of regulatory activities continuously are essential. </a:t>
          </a: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The financial resources of all institutions of the regulatory system </a:t>
          </a:r>
          <a:r>
            <a:rPr lang="en-US" sz="1700" kern="1200" dirty="0">
              <a:solidFill>
                <a:srgbClr val="FF0000"/>
              </a:solidFill>
            </a:rPr>
            <a:t>should be sustainable</a:t>
          </a:r>
          <a:r>
            <a:rPr lang="en-US" sz="1700" kern="1200" dirty="0"/>
            <a:t>, apart from donations from donors or philanthropic entities. </a:t>
          </a:r>
        </a:p>
      </dsp:txBody>
      <dsp:txXfrm>
        <a:off x="3736" y="1019935"/>
        <a:ext cx="2246466" cy="4853160"/>
      </dsp:txXfrm>
    </dsp:sp>
    <dsp:sp modelId="{5754F5E9-6272-40BE-BD5C-B14D184905B2}">
      <dsp:nvSpPr>
        <dsp:cNvPr id="0" name=""/>
        <dsp:cNvSpPr/>
      </dsp:nvSpPr>
      <dsp:spPr>
        <a:xfrm>
          <a:off x="2564708" y="220200"/>
          <a:ext cx="2246466" cy="7997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900" kern="1200" dirty="0"/>
            <a:t>Competent human resources</a:t>
          </a:r>
          <a:endParaRPr lang="en-US" sz="1900" kern="1200" dirty="0"/>
        </a:p>
      </dsp:txBody>
      <dsp:txXfrm>
        <a:off x="2564708" y="220200"/>
        <a:ext cx="2246466" cy="799734"/>
      </dsp:txXfrm>
    </dsp:sp>
    <dsp:sp modelId="{907F097B-A444-418E-BC95-C0AEEBF8214D}">
      <dsp:nvSpPr>
        <dsp:cNvPr id="0" name=""/>
        <dsp:cNvSpPr/>
      </dsp:nvSpPr>
      <dsp:spPr>
        <a:xfrm>
          <a:off x="2564708" y="1019935"/>
          <a:ext cx="2246466" cy="485316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The structure and line of authority </a:t>
          </a:r>
          <a:r>
            <a:rPr lang="en-US" sz="1700" kern="1200" dirty="0">
              <a:solidFill>
                <a:srgbClr val="FF0000"/>
              </a:solidFill>
            </a:rPr>
            <a:t>among and within all institutions</a:t>
          </a:r>
          <a:r>
            <a:rPr lang="en-US" sz="1700" kern="1200" dirty="0"/>
            <a:t> in the regulatory system </a:t>
          </a:r>
          <a:r>
            <a:rPr lang="en-US" sz="1700" kern="1200" dirty="0">
              <a:solidFill>
                <a:srgbClr val="FF0000"/>
              </a:solidFill>
            </a:rPr>
            <a:t>should be well defined </a:t>
          </a:r>
        </a:p>
      </dsp:txBody>
      <dsp:txXfrm>
        <a:off x="2564708" y="1019935"/>
        <a:ext cx="2246466" cy="4853160"/>
      </dsp:txXfrm>
    </dsp:sp>
    <dsp:sp modelId="{BA2DFD38-94D0-4438-8C17-86E8446D2B0D}">
      <dsp:nvSpPr>
        <dsp:cNvPr id="0" name=""/>
        <dsp:cNvSpPr/>
      </dsp:nvSpPr>
      <dsp:spPr>
        <a:xfrm>
          <a:off x="5125680" y="220200"/>
          <a:ext cx="2246466" cy="7997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/>
            <a:t>Organizational ethics and values </a:t>
          </a:r>
          <a:endParaRPr lang="en-US" sz="1800" kern="1200" dirty="0"/>
        </a:p>
      </dsp:txBody>
      <dsp:txXfrm>
        <a:off x="5125680" y="220200"/>
        <a:ext cx="2246466" cy="799734"/>
      </dsp:txXfrm>
    </dsp:sp>
    <dsp:sp modelId="{122F7F37-AA60-45EA-B2F9-697ABE35149E}">
      <dsp:nvSpPr>
        <dsp:cNvPr id="0" name=""/>
        <dsp:cNvSpPr/>
      </dsp:nvSpPr>
      <dsp:spPr>
        <a:xfrm>
          <a:off x="5125680" y="1019935"/>
          <a:ext cx="2246466" cy="485316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Regulatory personnel should abide by </a:t>
          </a:r>
          <a:r>
            <a:rPr lang="en-US" sz="1700" kern="1200" dirty="0">
              <a:solidFill>
                <a:srgbClr val="FF0000"/>
              </a:solidFill>
            </a:rPr>
            <a:t>organizational ethical principles and values </a:t>
          </a:r>
          <a:r>
            <a:rPr lang="en-US" sz="1700" kern="1200" dirty="0"/>
            <a:t>and show professionalism. </a:t>
          </a: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All regulatory staff should </a:t>
          </a:r>
          <a:r>
            <a:rPr lang="en-US" sz="1700" kern="1200" dirty="0">
              <a:solidFill>
                <a:srgbClr val="FF0000"/>
              </a:solidFill>
            </a:rPr>
            <a:t>be made aware </a:t>
          </a:r>
          <a:r>
            <a:rPr lang="en-US" sz="1700" kern="1200" dirty="0"/>
            <a:t>of and be trained in the </a:t>
          </a:r>
          <a:r>
            <a:rPr lang="en-US" sz="1700" kern="1200" dirty="0">
              <a:solidFill>
                <a:srgbClr val="FF0000"/>
              </a:solidFill>
            </a:rPr>
            <a:t>ethical principles and values </a:t>
          </a:r>
          <a:r>
            <a:rPr lang="en-US" sz="1700" kern="1200" dirty="0"/>
            <a:t>of the regulatory authority (e.g. a code of conduct). </a:t>
          </a:r>
        </a:p>
      </dsp:txBody>
      <dsp:txXfrm>
        <a:off x="5125680" y="1019935"/>
        <a:ext cx="2246466" cy="4853160"/>
      </dsp:txXfrm>
    </dsp:sp>
    <dsp:sp modelId="{050EE510-839E-48D6-8588-8291E226E0FC}">
      <dsp:nvSpPr>
        <dsp:cNvPr id="0" name=""/>
        <dsp:cNvSpPr/>
      </dsp:nvSpPr>
      <dsp:spPr>
        <a:xfrm>
          <a:off x="7686653" y="220200"/>
          <a:ext cx="2246466" cy="7997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Science- and data-driven decision-making process </a:t>
          </a:r>
        </a:p>
      </dsp:txBody>
      <dsp:txXfrm>
        <a:off x="7686653" y="220200"/>
        <a:ext cx="2246466" cy="799734"/>
      </dsp:txXfrm>
    </dsp:sp>
    <dsp:sp modelId="{996F2CCC-24A4-4926-B4B4-0A94B10982FA}">
      <dsp:nvSpPr>
        <dsp:cNvPr id="0" name=""/>
        <dsp:cNvSpPr/>
      </dsp:nvSpPr>
      <dsp:spPr>
        <a:xfrm>
          <a:off x="7686653" y="1019935"/>
          <a:ext cx="2246466" cy="485316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Regulatory decisions and decision-making </a:t>
          </a:r>
          <a:r>
            <a:rPr lang="en-US" sz="1700" kern="1200" dirty="0">
              <a:solidFill>
                <a:srgbClr val="FF0000"/>
              </a:solidFill>
            </a:rPr>
            <a:t>should be based on scientific foundations and accurate data </a:t>
          </a:r>
          <a:r>
            <a:rPr lang="en-US" sz="1700" kern="1200" dirty="0"/>
            <a:t>rather than intuition or arbitrariness. </a:t>
          </a: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Science based decisions provide for </a:t>
          </a:r>
          <a:r>
            <a:rPr lang="en-US" sz="1700" kern="1200" dirty="0">
              <a:solidFill>
                <a:srgbClr val="FF0000"/>
              </a:solidFill>
            </a:rPr>
            <a:t>consistent, predictable regulatory outcomes. </a:t>
          </a:r>
        </a:p>
      </dsp:txBody>
      <dsp:txXfrm>
        <a:off x="7686653" y="1019935"/>
        <a:ext cx="2246466" cy="4853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fwefwef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D0F14-DCF7-44D8-BBCB-8F06574573DB}" type="datetimeFigureOut">
              <a:rPr lang="en-US" smtClean="0"/>
              <a:pPr/>
              <a:t>24-Dec-23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FA937-1898-4024-A6C0-CA09AC4B77D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fwefwef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DF0C9-1092-41F8-89BB-7B6DA7EEE8A9}" type="datetimeFigureOut">
              <a:rPr lang="en-US" smtClean="0"/>
              <a:pPr/>
              <a:t>24-Dec-23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19340-D344-4D18-A4AD-FCE515C30B4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3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26E7-C7C5-4E6C-B864-C6B579F3F2EC}" type="datetime1">
              <a:rPr lang="en-US" smtClean="0"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97C4-47FF-4981-8DF3-64A5AE35A875}" type="datetime1">
              <a:rPr lang="en-US" smtClean="0"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2"/>
            <a:ext cx="8026399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CC5B-DCEC-45B8-99F8-0E19C6F8ADC2}" type="datetime1">
              <a:rPr lang="en-US" smtClean="0"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3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969D-8BF8-4449-914B-59AB4C404315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5897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7350-599E-463C-9488-CC6667F31E54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6651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2"/>
            <a:ext cx="103632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11F9-0DAA-4BC7-B96C-53A68CA1676D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5414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7466-7505-4B42-81BF-9CC7076AAAE2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7655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5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47FA-98D2-44D1-87B7-4C684D15352D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7659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D4B3-816B-4072-A668-72F61051604E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5061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AFFD-7F8C-402B-ACD9-3F9D6631BB60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826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3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1969-530F-47D6-B074-CBD523FA13EB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976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5BBEE-9BB3-43F9-BCFC-51EE71CB5165}" type="datetime1">
              <a:rPr lang="en-US" smtClean="0"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40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BB17-C890-4D76-AFF7-A047F06710DD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52208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9C4F-117B-41B0-A75B-F62100F78D42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83818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2"/>
            <a:ext cx="8026399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55E5-36CC-4380-A6BA-430C340B4C31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997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2"/>
            <a:ext cx="103632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707F-D84E-4F00-87EA-FEAF42F38A6D}" type="datetime1">
              <a:rPr lang="en-US" smtClean="0"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35B5-D387-4938-9B11-429FD469017A}" type="datetime1">
              <a:rPr lang="en-US" smtClean="0"/>
              <a:t>24-Dec-23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5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1668-1A40-4A4E-9736-0E5B78BCFA86}" type="datetime1">
              <a:rPr lang="en-US" smtClean="0"/>
              <a:t>24-Dec-23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298C-80B3-4D4F-8D5A-1372E342500E}" type="datetime1">
              <a:rPr lang="en-US" smtClean="0"/>
              <a:t>24-Dec-23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E576-8E34-465E-A5C6-321E3DB49B94}" type="datetime1">
              <a:rPr lang="en-US" smtClean="0"/>
              <a:t>24-Dec-23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3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95C1-E02D-48C0-A040-1BF29E1FB9D7}" type="datetime1">
              <a:rPr lang="en-US" smtClean="0"/>
              <a:t>24-Dec-23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40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E650-87A3-4F09-AFD7-6FA31B81FC96}" type="datetime1">
              <a:rPr lang="en-US" smtClean="0"/>
              <a:t>24-Dec-23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C8558-76A2-4B7F-9C0B-9FD84C7C8155}" type="datetime1">
              <a:rPr lang="en-US" smtClean="0"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6ED8A-F804-4721-9CE6-3D845C65BD7B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700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718" y="1857782"/>
            <a:ext cx="9072563" cy="1672855"/>
          </a:xfrm>
        </p:spPr>
        <p:txBody>
          <a:bodyPr>
            <a:normAutofit/>
          </a:bodyPr>
          <a:lstStyle/>
          <a:p>
            <a:r>
              <a:rPr lang="en-US" sz="3600" b="1" dirty="0"/>
              <a:t>Good regulatory practices in the regulation of medical products</a:t>
            </a:r>
            <a:endParaRPr lang="en-IN" sz="3600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816" y="3548019"/>
            <a:ext cx="3497132" cy="2327921"/>
          </a:xfrm>
        </p:spPr>
      </p:pic>
      <p:pic>
        <p:nvPicPr>
          <p:cNvPr id="3" name="Picture 3" descr="C:\Users\user\Desktop\CDSCO Logo FInal.png">
            <a:extLst>
              <a:ext uri="{FF2B5EF4-FFF2-40B4-BE49-F238E27FC236}">
                <a16:creationId xmlns:a16="http://schemas.microsoft.com/office/drawing/2014/main" id="{97653E7E-E7C2-CB2F-CC2F-8DF4C7D7C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7000" contrast="39000"/>
          </a:blip>
          <a:srcRect/>
          <a:stretch>
            <a:fillRect/>
          </a:stretch>
        </p:blipFill>
        <p:spPr bwMode="auto">
          <a:xfrm>
            <a:off x="551384" y="113172"/>
            <a:ext cx="1656184" cy="1502303"/>
          </a:xfrm>
          <a:prstGeom prst="rect">
            <a:avLst/>
          </a:prstGeom>
          <a:noFill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B86D9A4-C305-95C4-77E4-AF87940B36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760" y="142051"/>
            <a:ext cx="3816424" cy="1473424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6749DF0D-93C5-2117-FD95-6A0B62977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298936"/>
            <a:ext cx="3352800" cy="91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6EB89B0-50CD-333E-C04C-97BA8C1B8970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842186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8603" y="438470"/>
            <a:ext cx="9072563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Principles of good regulatory practices</a:t>
            </a:r>
            <a:endParaRPr lang="en-IN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164147"/>
              </p:ext>
            </p:extLst>
          </p:nvPr>
        </p:nvGraphicFramePr>
        <p:xfrm>
          <a:off x="1219201" y="1417638"/>
          <a:ext cx="97536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B264BBE-F887-A638-1CC1-1CD43F950A8B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73341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3" y="504985"/>
            <a:ext cx="9072563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Principles of good regulatory practices…</a:t>
            </a:r>
            <a:r>
              <a:rPr lang="en-US" sz="3600" b="1" dirty="0" err="1"/>
              <a:t>Cont</a:t>
            </a:r>
            <a:endParaRPr lang="en-IN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303856"/>
              </p:ext>
            </p:extLst>
          </p:nvPr>
        </p:nvGraphicFramePr>
        <p:xfrm>
          <a:off x="1219201" y="1417638"/>
          <a:ext cx="9753600" cy="5035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576638" y="13304"/>
            <a:ext cx="50387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.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B9DC4C-12BF-6A7D-EAAD-037B95B5072D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133453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835" y="75175"/>
            <a:ext cx="9072563" cy="689529"/>
          </a:xfrm>
        </p:spPr>
        <p:txBody>
          <a:bodyPr>
            <a:normAutofit/>
          </a:bodyPr>
          <a:lstStyle/>
          <a:p>
            <a:r>
              <a:rPr lang="en-US" sz="3600" b="1" dirty="0"/>
              <a:t>Enablers of good regulatory practices</a:t>
            </a:r>
            <a:endParaRPr lang="en-IN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152228"/>
              </p:ext>
            </p:extLst>
          </p:nvPr>
        </p:nvGraphicFramePr>
        <p:xfrm>
          <a:off x="1127572" y="700008"/>
          <a:ext cx="9936856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EE3F698-01FA-F92A-8805-5ACDFB10C01F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82980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278169"/>
              </p:ext>
            </p:extLst>
          </p:nvPr>
        </p:nvGraphicFramePr>
        <p:xfrm>
          <a:off x="1055440" y="620688"/>
          <a:ext cx="9936856" cy="6093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1487835" y="75175"/>
            <a:ext cx="9072563" cy="689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Enablers of good regulatory practices</a:t>
            </a:r>
            <a:r>
              <a:rPr lang="en-US" sz="2000" b="1" dirty="0"/>
              <a:t>….</a:t>
            </a:r>
            <a:r>
              <a:rPr lang="en-US" sz="2000" b="1" dirty="0" err="1"/>
              <a:t>Cont</a:t>
            </a:r>
            <a:endParaRPr lang="en-IN" sz="36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945897-D7FD-C6B4-DE66-1477E0F6D091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335801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3" y="571504"/>
            <a:ext cx="9072563" cy="1143000"/>
          </a:xfrm>
        </p:spPr>
        <p:txBody>
          <a:bodyPr>
            <a:noAutofit/>
          </a:bodyPr>
          <a:lstStyle/>
          <a:p>
            <a:r>
              <a:rPr lang="en-IN" sz="3600" b="1" dirty="0"/>
              <a:t>Implementing good regulatory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FF0000"/>
                </a:solidFill>
              </a:rPr>
              <a:t>WHO Member States </a:t>
            </a:r>
            <a:r>
              <a:rPr lang="en-US" sz="2800" dirty="0"/>
              <a:t>are encouraged to implement GRP in their regulatory systems.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Transparent, predictable processes </a:t>
            </a:r>
            <a:r>
              <a:rPr lang="en-US" sz="2800" dirty="0"/>
              <a:t>should be used to ensure </a:t>
            </a:r>
            <a:r>
              <a:rPr lang="en-US" sz="2800" dirty="0">
                <a:solidFill>
                  <a:srgbClr val="FF0000"/>
                </a:solidFill>
              </a:rPr>
              <a:t>high-quality regulatory </a:t>
            </a:r>
            <a:r>
              <a:rPr lang="en-US" sz="2800" dirty="0"/>
              <a:t>oversight that achieves the intended objectives while </a:t>
            </a:r>
            <a:r>
              <a:rPr lang="en-US" sz="2800" dirty="0">
                <a:solidFill>
                  <a:srgbClr val="FF0000"/>
                </a:solidFill>
              </a:rPr>
              <a:t>minimizing negative impacts and costs. </a:t>
            </a:r>
          </a:p>
          <a:p>
            <a:pPr algn="just"/>
            <a:endParaRPr lang="en-US" sz="2800" dirty="0">
              <a:solidFill>
                <a:srgbClr val="FF0000"/>
              </a:solidFill>
            </a:endParaRPr>
          </a:p>
          <a:p>
            <a:pPr algn="just"/>
            <a:r>
              <a:rPr lang="en-US" sz="2800" dirty="0"/>
              <a:t>Sustained support at the </a:t>
            </a:r>
            <a:r>
              <a:rPr lang="en-US" sz="2800" dirty="0">
                <a:solidFill>
                  <a:srgbClr val="FF0000"/>
                </a:solidFill>
              </a:rPr>
              <a:t>highest levels,</a:t>
            </a:r>
            <a:r>
              <a:rPr lang="en-US" sz="2800" dirty="0"/>
              <a:t> with adequate resources, is essential.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78366A-367F-AEF6-F3A1-48CD39199821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106041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26AC62-02AD-D4BF-F31F-BDE16D70CC32}"/>
              </a:ext>
            </a:extLst>
          </p:cNvPr>
          <p:cNvSpPr/>
          <p:nvPr/>
        </p:nvSpPr>
        <p:spPr>
          <a:xfrm>
            <a:off x="0" y="6459466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3" descr="C:\Users\user\Desktop\CDSCO Logo FInal.png">
            <a:extLst>
              <a:ext uri="{FF2B5EF4-FFF2-40B4-BE49-F238E27FC236}">
                <a16:creationId xmlns:a16="http://schemas.microsoft.com/office/drawing/2014/main" id="{A5BCB48F-AFD8-EAB8-00CE-E197AC6DD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7000" contrast="39000"/>
          </a:blip>
          <a:srcRect/>
          <a:stretch>
            <a:fillRect/>
          </a:stretch>
        </p:blipFill>
        <p:spPr bwMode="auto">
          <a:xfrm>
            <a:off x="839416" y="55641"/>
            <a:ext cx="1224136" cy="1110398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CAFB72-EE30-DEEB-D185-260CB36FE7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24" y="53557"/>
            <a:ext cx="2736304" cy="1008172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1ACA3F0D-6459-60A4-A08A-F2AB3AB2D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200455"/>
            <a:ext cx="33528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appy National Thank You Day! - Inventionland">
            <a:extLst>
              <a:ext uri="{FF2B5EF4-FFF2-40B4-BE49-F238E27FC236}">
                <a16:creationId xmlns:a16="http://schemas.microsoft.com/office/drawing/2014/main" id="{92FD70D9-234E-F7C5-CDD4-3D3388114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139" y="4792588"/>
            <a:ext cx="32385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6B4D7DA-FC5D-7E48-CB66-151E894D9C21}"/>
              </a:ext>
            </a:extLst>
          </p:cNvPr>
          <p:cNvSpPr txBox="1"/>
          <p:nvPr/>
        </p:nvSpPr>
        <p:spPr>
          <a:xfrm>
            <a:off x="479376" y="1849743"/>
            <a:ext cx="1123324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Acknowledgments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 Rajeev Singh Raghuvanshi, Drugs Controller General of India, CDSCO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Madhur Gupta, Technical Officer, WHO India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Sucheta Banerjee Kurundkar, Principal Scientist (Chief of Training), THSTI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CDSCO Senior Officials – Speaker/Contributors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Rubina Bose, Deputy Drugs Controller (India)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Sushant Sharma, Deputy Drugs Controller (India)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4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133" y="3711897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 dirty="0">
                <a:solidFill>
                  <a:srgbClr val="FFFFFF"/>
                </a:solidFill>
              </a:rPr>
              <a:t>Contents</a:t>
            </a:r>
            <a:endParaRPr lang="en-IN" sz="4000" b="1" dirty="0">
              <a:solidFill>
                <a:srgbClr val="FFFFFF"/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A689054-694A-F34D-D7A7-F8676C533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475871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15B30AA-6AAD-AB63-A69C-3447C127735F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3824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01" y="709453"/>
            <a:ext cx="2822104" cy="1143000"/>
          </a:xfrm>
        </p:spPr>
        <p:txBody>
          <a:bodyPr>
            <a:normAutofit/>
          </a:bodyPr>
          <a:lstStyle/>
          <a:p>
            <a:pPr algn="l"/>
            <a:r>
              <a:rPr lang="en-IN" sz="3600" b="1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600203"/>
            <a:ext cx="11233247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/>
              <a:t>The importance of robust regulatory systems was recognized by the </a:t>
            </a:r>
            <a:r>
              <a:rPr lang="en-US" sz="2800" dirty="0">
                <a:solidFill>
                  <a:srgbClr val="FF0000"/>
                </a:solidFill>
              </a:rPr>
              <a:t>Sixty-Seventh World Health Assembly </a:t>
            </a:r>
            <a:r>
              <a:rPr lang="en-US" sz="2800" dirty="0"/>
              <a:t>when it endorsed resolution </a:t>
            </a:r>
            <a:r>
              <a:rPr lang="en-US" sz="2800" dirty="0">
                <a:solidFill>
                  <a:srgbClr val="FF0000"/>
                </a:solidFill>
              </a:rPr>
              <a:t>WHA 67.20</a:t>
            </a:r>
            <a:r>
              <a:rPr lang="en-US" sz="2800" dirty="0"/>
              <a:t>, Regulatory system strengthening for medical products. </a:t>
            </a:r>
          </a:p>
          <a:p>
            <a:pPr marL="0" indent="0" algn="just">
              <a:buNone/>
            </a:pPr>
            <a:endParaRPr lang="en-US" sz="2800" dirty="0"/>
          </a:p>
          <a:p>
            <a:pPr marL="0" indent="0" algn="just">
              <a:buNone/>
            </a:pPr>
            <a:r>
              <a:rPr lang="en-US" sz="2800" dirty="0"/>
              <a:t>The resolution notes that “</a:t>
            </a:r>
            <a:r>
              <a:rPr lang="en-US" sz="2800" dirty="0">
                <a:solidFill>
                  <a:srgbClr val="FF0000"/>
                </a:solidFill>
              </a:rPr>
              <a:t>effective regulatory systems </a:t>
            </a:r>
            <a:r>
              <a:rPr lang="en-US" sz="2800" dirty="0"/>
              <a:t>are an essential component of health system strengthening and contribute to better public health outcomes”, that “</a:t>
            </a:r>
            <a:r>
              <a:rPr lang="en-US" sz="2800" dirty="0">
                <a:solidFill>
                  <a:srgbClr val="FF0000"/>
                </a:solidFill>
              </a:rPr>
              <a:t>regulators</a:t>
            </a:r>
            <a:r>
              <a:rPr lang="en-US" sz="2800" dirty="0"/>
              <a:t> are an </a:t>
            </a:r>
            <a:r>
              <a:rPr lang="en-US" sz="2800" dirty="0">
                <a:solidFill>
                  <a:srgbClr val="FF0000"/>
                </a:solidFill>
              </a:rPr>
              <a:t>essential part </a:t>
            </a:r>
            <a:r>
              <a:rPr lang="en-US" sz="2800" dirty="0"/>
              <a:t>of the </a:t>
            </a:r>
            <a:r>
              <a:rPr lang="en-US" sz="2800" dirty="0">
                <a:solidFill>
                  <a:srgbClr val="FF0000"/>
                </a:solidFill>
              </a:rPr>
              <a:t>health workforce</a:t>
            </a:r>
            <a:r>
              <a:rPr lang="en-US" sz="2800" dirty="0"/>
              <a:t>” and that “</a:t>
            </a:r>
            <a:r>
              <a:rPr lang="en-US" sz="2800" dirty="0">
                <a:solidFill>
                  <a:srgbClr val="FF0000"/>
                </a:solidFill>
              </a:rPr>
              <a:t>inefficient regulatory </a:t>
            </a:r>
            <a:r>
              <a:rPr lang="en-US" sz="2800" dirty="0"/>
              <a:t>systems themselves can be a </a:t>
            </a:r>
            <a:r>
              <a:rPr lang="en-US" sz="2800" dirty="0">
                <a:solidFill>
                  <a:srgbClr val="FF0000"/>
                </a:solidFill>
              </a:rPr>
              <a:t>barrier </a:t>
            </a:r>
            <a:r>
              <a:rPr lang="en-US" sz="2800" dirty="0"/>
              <a:t>to access to </a:t>
            </a:r>
            <a:r>
              <a:rPr lang="en-US" sz="2800" dirty="0">
                <a:solidFill>
                  <a:srgbClr val="FF0000"/>
                </a:solidFill>
              </a:rPr>
              <a:t>safe, effective and quality medical products</a:t>
            </a:r>
            <a:r>
              <a:rPr lang="en-US" sz="2800" dirty="0"/>
              <a:t>”</a:t>
            </a:r>
            <a:endParaRPr lang="en-IN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1DD845-806D-6754-2F0B-06A17DEB061F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16209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76" y="1404246"/>
            <a:ext cx="10972801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/>
              <a:t>Definition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364" y="2132856"/>
            <a:ext cx="11449272" cy="3320898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GRP can be defined as a set of </a:t>
            </a:r>
            <a:r>
              <a:rPr lang="en-US" sz="2800" dirty="0">
                <a:solidFill>
                  <a:srgbClr val="FF0000"/>
                </a:solidFill>
              </a:rPr>
              <a:t>principles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0000"/>
                </a:solidFill>
              </a:rPr>
              <a:t>practices</a:t>
            </a:r>
            <a:r>
              <a:rPr lang="en-US" sz="2800" dirty="0"/>
              <a:t> applied to the </a:t>
            </a:r>
            <a:r>
              <a:rPr lang="en-US" sz="2800" dirty="0">
                <a:solidFill>
                  <a:srgbClr val="FF0000"/>
                </a:solidFill>
              </a:rPr>
              <a:t>development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</a:rPr>
              <a:t>implementation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0000"/>
                </a:solidFill>
              </a:rPr>
              <a:t>review</a:t>
            </a:r>
            <a:r>
              <a:rPr lang="en-US" sz="2800" dirty="0"/>
              <a:t> of regulatory </a:t>
            </a:r>
            <a:r>
              <a:rPr lang="en-US" sz="2800" dirty="0">
                <a:solidFill>
                  <a:srgbClr val="FF0000"/>
                </a:solidFill>
              </a:rPr>
              <a:t>instruments</a:t>
            </a:r>
            <a:r>
              <a:rPr lang="en-US" sz="2800" dirty="0"/>
              <a:t> – </a:t>
            </a:r>
            <a:r>
              <a:rPr lang="en-US" sz="2800" dirty="0">
                <a:solidFill>
                  <a:srgbClr val="FF0000"/>
                </a:solidFill>
              </a:rPr>
              <a:t>laws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</a:rPr>
              <a:t>regulations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0000"/>
                </a:solidFill>
              </a:rPr>
              <a:t>guidelines</a:t>
            </a:r>
            <a:r>
              <a:rPr lang="en-US" sz="2800" dirty="0"/>
              <a:t> – to achieve public health policy objectives in the most efficient way. </a:t>
            </a:r>
          </a:p>
          <a:p>
            <a:pPr algn="just"/>
            <a:r>
              <a:rPr lang="en-US" sz="2800" dirty="0"/>
              <a:t>GRP provide a means of establishing and implementing </a:t>
            </a:r>
            <a:r>
              <a:rPr lang="en-US" sz="2800" dirty="0">
                <a:solidFill>
                  <a:srgbClr val="FF0000"/>
                </a:solidFill>
              </a:rPr>
              <a:t>sound, affordable, efficient regulation </a:t>
            </a:r>
            <a:r>
              <a:rPr lang="en-US" sz="2800" dirty="0"/>
              <a:t>of medical products as an important part of health system </a:t>
            </a:r>
            <a:r>
              <a:rPr lang="en-US" sz="2800" dirty="0">
                <a:solidFill>
                  <a:srgbClr val="FF0000"/>
                </a:solidFill>
              </a:rPr>
              <a:t>performance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0000"/>
                </a:solidFill>
              </a:rPr>
              <a:t>sustainability.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84B97D-34C9-CE23-4CF0-BB3C0B107E88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83139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831" y="573003"/>
            <a:ext cx="10972801" cy="1143000"/>
          </a:xfrm>
        </p:spPr>
        <p:txBody>
          <a:bodyPr>
            <a:normAutofit/>
          </a:bodyPr>
          <a:lstStyle/>
          <a:p>
            <a:pPr algn="l"/>
            <a:r>
              <a:rPr lang="en-IN" sz="3600" b="1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17639"/>
            <a:ext cx="11305256" cy="45259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600" dirty="0"/>
              <a:t>This document is also meant to </a:t>
            </a:r>
            <a:r>
              <a:rPr lang="en-US" sz="2600" dirty="0">
                <a:solidFill>
                  <a:srgbClr val="FF0000"/>
                </a:solidFill>
              </a:rPr>
              <a:t>guide</a:t>
            </a:r>
            <a:r>
              <a:rPr lang="en-US" sz="2600" dirty="0"/>
              <a:t> Member States in prioritizing the functions of their regulatory system according to their </a:t>
            </a:r>
            <a:r>
              <a:rPr lang="en-US" sz="2600" dirty="0">
                <a:solidFill>
                  <a:srgbClr val="FF0000"/>
                </a:solidFill>
              </a:rPr>
              <a:t>resources, national goals, public health policies, medical products policies and the medical product environment</a:t>
            </a:r>
            <a:r>
              <a:rPr lang="en-US" sz="2600" dirty="0"/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600" dirty="0"/>
              <a:t>This “</a:t>
            </a:r>
            <a:r>
              <a:rPr lang="en-US" sz="2600" dirty="0">
                <a:solidFill>
                  <a:srgbClr val="FF0000"/>
                </a:solidFill>
              </a:rPr>
              <a:t>principles-based</a:t>
            </a:r>
            <a:r>
              <a:rPr lang="en-US" sz="2600" dirty="0"/>
              <a:t>” document will be supplemented by practical guides and tools to facilitate implementation of GRP by organizations responsible for the regulation of medical products.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600" dirty="0"/>
              <a:t>This basic document is complemented by related guidance on best regulatory practices, including </a:t>
            </a:r>
            <a:r>
              <a:rPr lang="en-US" sz="2600" dirty="0">
                <a:solidFill>
                  <a:srgbClr val="FF0000"/>
                </a:solidFill>
              </a:rPr>
              <a:t>Good Governance Practices</a:t>
            </a:r>
            <a:r>
              <a:rPr lang="en-US" sz="2600" dirty="0"/>
              <a:t>, </a:t>
            </a:r>
            <a:r>
              <a:rPr lang="en-US" sz="2600" dirty="0">
                <a:solidFill>
                  <a:srgbClr val="FF0000"/>
                </a:solidFill>
              </a:rPr>
              <a:t>Good Reliance Practices</a:t>
            </a:r>
            <a:r>
              <a:rPr lang="en-US" sz="2600" dirty="0"/>
              <a:t>, </a:t>
            </a:r>
            <a:r>
              <a:rPr lang="en-US" sz="2600" dirty="0">
                <a:solidFill>
                  <a:srgbClr val="FF0000"/>
                </a:solidFill>
              </a:rPr>
              <a:t>Good Review Practices </a:t>
            </a:r>
            <a:r>
              <a:rPr lang="en-US" sz="2600" dirty="0"/>
              <a:t>and </a:t>
            </a:r>
            <a:r>
              <a:rPr lang="en-US" sz="2600" dirty="0">
                <a:solidFill>
                  <a:srgbClr val="FF0000"/>
                </a:solidFill>
              </a:rPr>
              <a:t>Quality Management Systems For National Regulatory Authorities</a:t>
            </a:r>
            <a:r>
              <a:rPr lang="en-US" sz="2600" dirty="0"/>
              <a:t>.</a:t>
            </a:r>
            <a:endParaRPr lang="en-IN" sz="2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170D40-C4F0-18B5-E9FA-482DF686BBE5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11237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384" y="491777"/>
            <a:ext cx="1944216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Scope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384" y="1268760"/>
            <a:ext cx="11089232" cy="4525963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This document presents </a:t>
            </a:r>
            <a:r>
              <a:rPr lang="en-US" sz="2800" dirty="0">
                <a:solidFill>
                  <a:srgbClr val="FF0000"/>
                </a:solidFill>
              </a:rPr>
              <a:t>principles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0000"/>
                </a:solidFill>
              </a:rPr>
              <a:t>considerations</a:t>
            </a:r>
            <a:r>
              <a:rPr lang="en-US" sz="2800" dirty="0"/>
              <a:t> in the development and use of the regulatory instruments that </a:t>
            </a:r>
            <a:r>
              <a:rPr lang="en-US" sz="2800" dirty="0">
                <a:solidFill>
                  <a:srgbClr val="FF0000"/>
                </a:solidFill>
              </a:rPr>
              <a:t>underpin</a:t>
            </a:r>
            <a:r>
              <a:rPr lang="en-US" sz="2800" dirty="0"/>
              <a:t> regulatory activities. </a:t>
            </a:r>
          </a:p>
          <a:p>
            <a:pPr algn="just"/>
            <a:r>
              <a:rPr lang="en-US" sz="2800" dirty="0"/>
              <a:t>The document is also intended for a number of related audiences: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FF0000"/>
                </a:solidFill>
              </a:rPr>
              <a:t>institutions and policy-makers </a:t>
            </a:r>
            <a:r>
              <a:rPr lang="en-US" sz="2800" dirty="0"/>
              <a:t>responsible for formulating health policies, laws, regulations and  guidelines;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FF0000"/>
                </a:solidFill>
              </a:rPr>
              <a:t>institutions that, together, form national or supranational systems</a:t>
            </a:r>
            <a:r>
              <a:rPr lang="en-US" sz="2800" dirty="0"/>
              <a:t> for regulation of medical products;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FF0000"/>
                </a:solidFill>
              </a:rPr>
              <a:t>regulatory networks </a:t>
            </a:r>
            <a:r>
              <a:rPr lang="en-US" sz="2800" dirty="0"/>
              <a:t>and parties affected by or otherwise interested in regulatory frameworks, such as industry or other developers of medical products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F64626-2BE7-A629-EC42-7C12FC604584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212849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193" y="116632"/>
            <a:ext cx="3254152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Objectives </a:t>
            </a:r>
            <a:endParaRPr lang="en-IN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752610"/>
              </p:ext>
            </p:extLst>
          </p:nvPr>
        </p:nvGraphicFramePr>
        <p:xfrm>
          <a:off x="1415480" y="1124744"/>
          <a:ext cx="885676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303" y="-14330"/>
            <a:ext cx="3344697" cy="250529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6FA43A-07BC-BDAE-F01C-FE3AB71BA012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11685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28" y="526685"/>
            <a:ext cx="10512944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b="1" dirty="0">
                <a:solidFill>
                  <a:srgbClr val="002060"/>
                </a:solidFill>
              </a:rPr>
              <a:t>Overview of a regulatory system for medical products</a:t>
            </a:r>
            <a:br>
              <a:rPr lang="en-US" b="1" dirty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Architecture of a regulatory framework 279 Annex 11 7.2 Components of a regulatory system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9647" b="-6964"/>
          <a:stretch/>
        </p:blipFill>
        <p:spPr>
          <a:xfrm>
            <a:off x="2855640" y="2882166"/>
            <a:ext cx="7848871" cy="397583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46576F9-C350-EAD8-F271-A7E63C5228AE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85601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53752"/>
            <a:ext cx="10972801" cy="710952"/>
          </a:xfrm>
        </p:spPr>
        <p:txBody>
          <a:bodyPr>
            <a:normAutofit/>
          </a:bodyPr>
          <a:lstStyle/>
          <a:p>
            <a:pPr lvl="0"/>
            <a:r>
              <a:rPr lang="en-US" sz="3600" b="1" dirty="0">
                <a:solidFill>
                  <a:srgbClr val="002060"/>
                </a:solidFill>
              </a:rPr>
              <a:t>Overview of a regulatory system for medical products</a:t>
            </a:r>
            <a:endParaRPr lang="en-IN" sz="3600" b="1" dirty="0">
              <a:solidFill>
                <a:srgbClr val="00206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7468" y="949327"/>
            <a:ext cx="9577064" cy="55446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E71A84B-17C8-DF20-AF65-DFFF54C64EF7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319046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1091</Words>
  <Application>Microsoft Office PowerPoint</Application>
  <PresentationFormat>Widescreen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Tahoma</vt:lpstr>
      <vt:lpstr>Wingdings</vt:lpstr>
      <vt:lpstr>Office Theme</vt:lpstr>
      <vt:lpstr>1_Office Theme</vt:lpstr>
      <vt:lpstr>Good regulatory practices in the regulation of medical products</vt:lpstr>
      <vt:lpstr>Contents</vt:lpstr>
      <vt:lpstr>Background</vt:lpstr>
      <vt:lpstr>Definition </vt:lpstr>
      <vt:lpstr>Purpose</vt:lpstr>
      <vt:lpstr>Scope</vt:lpstr>
      <vt:lpstr>Objectives </vt:lpstr>
      <vt:lpstr>Overview of a regulatory system for medical products </vt:lpstr>
      <vt:lpstr>Overview of a regulatory system for medical products</vt:lpstr>
      <vt:lpstr>Principles of good regulatory practices</vt:lpstr>
      <vt:lpstr>Principles of good regulatory practices…Cont</vt:lpstr>
      <vt:lpstr>Enablers of good regulatory practices</vt:lpstr>
      <vt:lpstr>PowerPoint Presentation</vt:lpstr>
      <vt:lpstr>Implementing good regulatory practices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5th India-Japan Medical Products Regulatory Symposium  (Through WEBEX, 21st &amp; 22nd  Dec. 2021)</dc:title>
  <dc:creator>Dr. Sucheta</dc:creator>
  <cp:lastModifiedBy>Mukund Kurundkar @4414470</cp:lastModifiedBy>
  <cp:revision>141</cp:revision>
  <dcterms:created xsi:type="dcterms:W3CDTF">2021-12-07T12:03:11Z</dcterms:created>
  <dcterms:modified xsi:type="dcterms:W3CDTF">2023-12-23T19:11:19Z</dcterms:modified>
</cp:coreProperties>
</file>